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65" r:id="rId5"/>
    <p:sldId id="266" r:id="rId6"/>
    <p:sldId id="282" r:id="rId7"/>
    <p:sldId id="283" r:id="rId8"/>
    <p:sldId id="263" r:id="rId9"/>
    <p:sldId id="284" r:id="rId10"/>
    <p:sldId id="281" r:id="rId11"/>
    <p:sldId id="271" r:id="rId12"/>
    <p:sldId id="272" r:id="rId13"/>
    <p:sldId id="285" r:id="rId14"/>
    <p:sldId id="261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0"/>
    <p:restoredTop sz="96405"/>
  </p:normalViewPr>
  <p:slideViewPr>
    <p:cSldViewPr snapToGrid="0" snapToObjects="1">
      <p:cViewPr>
        <p:scale>
          <a:sx n="125" d="100"/>
          <a:sy n="125" d="100"/>
        </p:scale>
        <p:origin x="198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6F1DD-0679-3145-9E34-47E3A219B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A637BA-7CE5-E340-B71F-F06EC101A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9C0519-418D-894A-B4BF-68E01010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D395A0-9B2C-5E48-8D00-19FBB69A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4B4F0-2463-2946-9096-6873F8F3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7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E88DA-4A68-1F49-9B4E-976A722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E2C048-2ED6-D04B-AB08-B52A36DEE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66823-6856-BE47-9AC3-0146BAC4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EA03F8-D247-D54C-86F8-A419099F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43BF9-8A2F-C14E-8CA8-F0C847FD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680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2E671-40EB-794A-BC3F-1A302A8C4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4A7272-08EA-8C46-9722-1B2B9D53B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95AB6-333E-8C4A-A249-4BFBA701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D9DE3-965B-7F49-A786-E077CE9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1C688-306C-1246-A5CA-DCD7B4A2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6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78515-19BB-7449-B566-66702D71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9FC6F-28C9-4B44-AEA3-77C78866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1C38E8-F4C5-FB4B-A9D9-760B7A73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74686-A4AB-004C-9973-989A8548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18D8AF-948D-814F-BD76-9056039E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531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518DF-9710-AA4A-98BA-2AD58C7C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0EAF2A-9499-0247-A774-CC4911CF5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99A00-F16E-914C-AE5E-BCCE3444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EF410-9260-724D-AF34-F06363E7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DA9822-B7C0-A247-B824-1745B6C0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82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66DA8-C751-D649-9A0E-245759E0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26D45-ADD7-CB44-A4F7-906A7C85E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4C0DAF-D709-2647-8ACC-A25A62D0D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A2A7E-5B91-8048-826D-9C1AEE59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FA20D5-B90B-D441-8FB4-17EC3BE6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58620E-3C59-0649-932C-1D97FD40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46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18B20-6DF3-4F40-99D2-75F591FC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F3CFC3-BC0D-EB41-9CFA-6B1F5229D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FF663-0445-0045-BDB7-5D731E53A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2CC45C-093C-6F43-B55D-FC3793903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9A4CBB-A913-2146-A492-E6A1C6A20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BE4DB8-09B4-4A4D-B933-D614F320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615078-AA59-4A40-9999-1016A3CA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DA8F6E-E80D-8E47-AD23-1D093F42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986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E624F-FE85-714A-9AF1-036813DF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FE9DEF-4602-2A49-AC3A-9407BA0B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D583EB-58A3-3046-B108-078E31B1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4012CE-F7A3-8B4B-95FB-5A879F2A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969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A6179C-B594-DD46-BD1A-22A80AFF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3B3743-3BF6-0741-89C1-5DE6A695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5E4ABA-EA9C-F74C-9F7D-CB9E1EFD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18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F7AB4-2FE0-A84A-9CFA-F13D0108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7130F-AC18-E344-ACD4-C7C8F7C8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1FDB43-7556-DF49-AF44-7622FC845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E11E3B-A616-C34B-AE8D-2F82CF79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BA5809-C09E-7943-B647-78A4D7D0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ACB270-AFF9-8740-A119-31C8D657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89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332E1-315D-234D-99E4-BDFA5472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77D8A2-CACB-9540-B404-42E0BA2D4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A7907-7C6D-8042-A240-718ED8AC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23DF86-8885-1E45-8922-BC13C6C1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BFBB62-1706-0141-B572-89AB98A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3F1E3-E1DA-5244-A6A3-61F2AE1C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432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E64C33-BD3B-B542-A439-ED168180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DE5929-AF1E-E240-A944-47957350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FF99F-A309-2144-905C-3C7EBE0BC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3D92B-1FDB-8B45-91F0-75A55F8D6B4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DD585-A527-8742-B59B-BB2274BD3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2AD3C1-FDFE-5043-84EC-DD7E3E8E4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335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11" y="3411821"/>
            <a:ext cx="3048000" cy="20119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68" y="1208776"/>
            <a:ext cx="7569929" cy="4988056"/>
          </a:xfrm>
          <a:prstGeom prst="rect">
            <a:avLst/>
          </a:prstGeom>
        </p:spPr>
      </p:pic>
      <p:sp>
        <p:nvSpPr>
          <p:cNvPr id="10" name="10 Rectángulo"/>
          <p:cNvSpPr/>
          <p:nvPr/>
        </p:nvSpPr>
        <p:spPr>
          <a:xfrm flipH="1">
            <a:off x="4431019" y="5875583"/>
            <a:ext cx="3411397" cy="14627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570968" y="2313521"/>
            <a:ext cx="3170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Nota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desplegar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la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flecha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y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seleccionar la 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 actual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99091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Habilitaciones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23" y="2268636"/>
            <a:ext cx="2561966" cy="1924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23" y="2812805"/>
            <a:ext cx="2736016" cy="1358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23" y="2550712"/>
            <a:ext cx="2561966" cy="1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487" y="1164575"/>
            <a:ext cx="7451254" cy="5112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" y="3346160"/>
            <a:ext cx="3048792" cy="3114286"/>
          </a:xfrm>
          <a:prstGeom prst="rect">
            <a:avLst/>
          </a:prstGeom>
        </p:spPr>
      </p:pic>
      <p:sp>
        <p:nvSpPr>
          <p:cNvPr id="12" name="9 Rectángulo"/>
          <p:cNvSpPr/>
          <p:nvPr/>
        </p:nvSpPr>
        <p:spPr>
          <a:xfrm>
            <a:off x="264354" y="2364666"/>
            <a:ext cx="20778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Una vez rellenado los campos dar clic en </a:t>
            </a:r>
            <a:r>
              <a:rPr lang="es-CO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Guardar Cambios</a:t>
            </a:r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3" name="10 Rectángulo"/>
          <p:cNvSpPr/>
          <p:nvPr/>
        </p:nvSpPr>
        <p:spPr>
          <a:xfrm flipH="1">
            <a:off x="3530673" y="4903303"/>
            <a:ext cx="802430" cy="35635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99091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Habilitaciones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535" y="2355735"/>
            <a:ext cx="2957384" cy="2221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534" y="2932855"/>
            <a:ext cx="3158297" cy="1568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535" y="2670763"/>
            <a:ext cx="2957384" cy="1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847" r="473" b="4505"/>
          <a:stretch/>
        </p:blipFill>
        <p:spPr>
          <a:xfrm>
            <a:off x="373277" y="1055669"/>
            <a:ext cx="9516086" cy="5378082"/>
          </a:xfrm>
          <a:prstGeom prst="rect">
            <a:avLst/>
          </a:prstGeom>
        </p:spPr>
      </p:pic>
      <p:sp>
        <p:nvSpPr>
          <p:cNvPr id="15" name="9 Rectángulo"/>
          <p:cNvSpPr/>
          <p:nvPr/>
        </p:nvSpPr>
        <p:spPr>
          <a:xfrm>
            <a:off x="4525248" y="2064069"/>
            <a:ext cx="3201845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 el menú dar clic en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Recibo de pago de matricula y otros derechos</a:t>
            </a:r>
            <a:endParaRPr lang="es-E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99091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Habilitaciones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10 Rectángulo"/>
          <p:cNvSpPr/>
          <p:nvPr/>
        </p:nvSpPr>
        <p:spPr>
          <a:xfrm flipH="1">
            <a:off x="373275" y="3601698"/>
            <a:ext cx="1554377" cy="21242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39725" y="1257302"/>
            <a:ext cx="1651000" cy="930274"/>
            <a:chOff x="560173" y="1545867"/>
            <a:chExt cx="1383957" cy="1003420"/>
          </a:xfrm>
        </p:grpSpPr>
        <p:sp>
          <p:nvSpPr>
            <p:cNvPr id="11" name="Rectángulo 10"/>
            <p:cNvSpPr/>
            <p:nvPr/>
          </p:nvSpPr>
          <p:spPr>
            <a:xfrm>
              <a:off x="560173" y="1624013"/>
              <a:ext cx="1383957" cy="925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60308344-748F-4E1E-99F5-0A6844E05C6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0" t="7615" r="40311" b="59945"/>
            <a:stretch/>
          </p:blipFill>
          <p:spPr bwMode="auto">
            <a:xfrm>
              <a:off x="861110" y="1545867"/>
              <a:ext cx="663938" cy="9499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6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 Rectángulo"/>
          <p:cNvSpPr/>
          <p:nvPr/>
        </p:nvSpPr>
        <p:spPr>
          <a:xfrm>
            <a:off x="4852223" y="1887283"/>
            <a:ext cx="289503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Descargar el recibo,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verificar el banco en el cual se debe realizar el pago y las fechas de pago ordinario y extraordinario. </a:t>
            </a: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718854" y="1076458"/>
            <a:ext cx="3245708" cy="3742677"/>
            <a:chOff x="8044788" y="1202168"/>
            <a:chExt cx="4075601" cy="5179785"/>
          </a:xfrm>
        </p:grpSpPr>
        <p:pic>
          <p:nvPicPr>
            <p:cNvPr id="17" name="Imagen 1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788" y="1202168"/>
              <a:ext cx="4075601" cy="5179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8" name="Rectángulo 17"/>
            <p:cNvSpPr/>
            <p:nvPr/>
          </p:nvSpPr>
          <p:spPr>
            <a:xfrm>
              <a:off x="8672132" y="2090057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8672132" y="2168434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678988" y="3466124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8678988" y="3544501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8555729" y="4797699"/>
              <a:ext cx="605789" cy="78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8559232" y="4890088"/>
              <a:ext cx="602286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00746" y="1509041"/>
            <a:ext cx="4293185" cy="4545770"/>
            <a:chOff x="444617" y="2969677"/>
            <a:chExt cx="4301573" cy="302746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/>
            <a:srcRect l="12497" b="11692"/>
            <a:stretch/>
          </p:blipFill>
          <p:spPr>
            <a:xfrm>
              <a:off x="453005" y="2969677"/>
              <a:ext cx="4293185" cy="3027469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444617" y="3298182"/>
              <a:ext cx="302004" cy="12920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99091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Habilitaciones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31" y="3287667"/>
            <a:ext cx="3048000" cy="304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52406" y="4891169"/>
            <a:ext cx="2809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Recuerde que, el pago en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B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anco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 registra en 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24 horas,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el pago por </a:t>
            </a:r>
            <a:r>
              <a:rPr lang="es-E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PSE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48 horas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y el pago en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Caja inmediato.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1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28BF62-65C7-8841-B897-EB6C21DF4411}"/>
              </a:ext>
            </a:extLst>
          </p:cNvPr>
          <p:cNvSpPr txBox="1"/>
          <p:nvPr/>
        </p:nvSpPr>
        <p:spPr>
          <a:xfrm>
            <a:off x="283464" y="2216068"/>
            <a:ext cx="9021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OFICINA DE REGISTRO Y CONTROL ACADÉMICO</a:t>
            </a:r>
          </a:p>
          <a:p>
            <a:pPr algn="ctr"/>
            <a:endParaRPr lang="es-CO" sz="4800" b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5907271" y="859994"/>
            <a:ext cx="5007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i="1" dirty="0">
                <a:latin typeface="Cambria" panose="02040503050406030204" pitchFamily="18" charset="0"/>
                <a:ea typeface="Palatino" pitchFamily="2" charset="77"/>
              </a:rPr>
              <a:t>Sabías que…. Ahora puede solicitar </a:t>
            </a:r>
            <a:r>
              <a:rPr lang="es-CO" sz="4800" i="1" dirty="0" smtClean="0">
                <a:latin typeface="Cambria" panose="02040503050406030204" pitchFamily="18" charset="0"/>
                <a:ea typeface="Palatino" pitchFamily="2" charset="77"/>
              </a:rPr>
              <a:t>las habilitaciones </a:t>
            </a:r>
            <a:r>
              <a:rPr lang="es-CO" sz="4800" i="1" dirty="0">
                <a:latin typeface="Cambria" panose="02040503050406030204" pitchFamily="18" charset="0"/>
                <a:ea typeface="Palatino" pitchFamily="2" charset="77"/>
              </a:rPr>
              <a:t>desde </a:t>
            </a:r>
            <a:r>
              <a:rPr lang="es-CO" sz="4800" i="1" dirty="0" smtClean="0">
                <a:latin typeface="Cambria" panose="02040503050406030204" pitchFamily="18" charset="0"/>
                <a:ea typeface="Palatino" pitchFamily="2" charset="77"/>
              </a:rPr>
              <a:t>el </a:t>
            </a:r>
            <a:r>
              <a:rPr lang="es-CO" sz="4800" i="1" dirty="0" err="1">
                <a:latin typeface="Cambria" panose="02040503050406030204" pitchFamily="18" charset="0"/>
                <a:ea typeface="Palatino" pitchFamily="2" charset="77"/>
              </a:rPr>
              <a:t>SAC</a:t>
            </a:r>
            <a:r>
              <a:rPr lang="es-CO" sz="4800" i="1" dirty="0">
                <a:latin typeface="Cambria" panose="02040503050406030204" pitchFamily="18" charset="0"/>
                <a:ea typeface="Palatino" pitchFamily="2" charset="77"/>
              </a:rPr>
              <a:t> ???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2383692"/>
            <a:ext cx="5180952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4067"/>
          <a:stretch/>
        </p:blipFill>
        <p:spPr>
          <a:xfrm>
            <a:off x="444843" y="1382480"/>
            <a:ext cx="8106032" cy="491122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Habilitaciones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897487" y="2215354"/>
            <a:ext cx="3002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 Proceso Novedades de Notas dar clic en 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Solicitud de novedades de notas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82" y="2743446"/>
            <a:ext cx="3048000" cy="3048000"/>
          </a:xfrm>
          <a:prstGeom prst="rect">
            <a:avLst/>
          </a:prstGeom>
        </p:spPr>
      </p:pic>
      <p:sp>
        <p:nvSpPr>
          <p:cNvPr id="2" name="AutoShape 2" descr="blob:https://web.whatsapp.com/a6d7fb3c-996d-4e8c-a3c7-927b960fd6cf"/>
          <p:cNvSpPr>
            <a:spLocks noChangeAspect="1" noChangeArrowheads="1"/>
          </p:cNvSpPr>
          <p:nvPr/>
        </p:nvSpPr>
        <p:spPr bwMode="auto">
          <a:xfrm>
            <a:off x="756936" y="1758161"/>
            <a:ext cx="4683813" cy="468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2" name="10 Rectángulo"/>
          <p:cNvSpPr/>
          <p:nvPr/>
        </p:nvSpPr>
        <p:spPr>
          <a:xfrm>
            <a:off x="442028" y="3963417"/>
            <a:ext cx="1502102" cy="18845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60173" y="1545867"/>
            <a:ext cx="1383957" cy="949905"/>
            <a:chOff x="560173" y="1545867"/>
            <a:chExt cx="1383957" cy="949905"/>
          </a:xfrm>
        </p:grpSpPr>
        <p:sp>
          <p:nvSpPr>
            <p:cNvPr id="20" name="Rectángulo 19"/>
            <p:cNvSpPr/>
            <p:nvPr/>
          </p:nvSpPr>
          <p:spPr>
            <a:xfrm>
              <a:off x="560173" y="1624014"/>
              <a:ext cx="1383957" cy="793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60308344-748F-4E1E-99F5-0A6844E05C6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0" t="7615" r="40311" b="59945"/>
            <a:stretch/>
          </p:blipFill>
          <p:spPr bwMode="auto">
            <a:xfrm>
              <a:off x="861110" y="1545867"/>
              <a:ext cx="663938" cy="9499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61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" b="4144"/>
          <a:stretch/>
        </p:blipFill>
        <p:spPr>
          <a:xfrm>
            <a:off x="477796" y="1524000"/>
            <a:ext cx="7521146" cy="48768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44" y="3011152"/>
            <a:ext cx="3048000" cy="304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369144" y="2181644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Dar clic sobre 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Nombre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10 Rectángulo"/>
          <p:cNvSpPr/>
          <p:nvPr/>
        </p:nvSpPr>
        <p:spPr>
          <a:xfrm>
            <a:off x="2866768" y="2842276"/>
            <a:ext cx="3502376" cy="25619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Habilitaciones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524" y="2914014"/>
            <a:ext cx="1956939" cy="147030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477797" y="1676402"/>
            <a:ext cx="1077954" cy="930274"/>
            <a:chOff x="560173" y="1545867"/>
            <a:chExt cx="1383957" cy="1003420"/>
          </a:xfrm>
        </p:grpSpPr>
        <p:sp>
          <p:nvSpPr>
            <p:cNvPr id="19" name="Rectángulo 18"/>
            <p:cNvSpPr/>
            <p:nvPr/>
          </p:nvSpPr>
          <p:spPr>
            <a:xfrm>
              <a:off x="560173" y="1624013"/>
              <a:ext cx="1383957" cy="925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60308344-748F-4E1E-99F5-0A6844E05C6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0" t="7615" r="40311" b="59945"/>
            <a:stretch/>
          </p:blipFill>
          <p:spPr bwMode="auto">
            <a:xfrm>
              <a:off x="861110" y="1545867"/>
              <a:ext cx="663938" cy="9499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69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" b="4024"/>
          <a:stretch/>
        </p:blipFill>
        <p:spPr>
          <a:xfrm>
            <a:off x="491629" y="1202724"/>
            <a:ext cx="7131170" cy="39871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73" y="2430352"/>
            <a:ext cx="2623678" cy="2623678"/>
          </a:xfrm>
          <a:prstGeom prst="rect">
            <a:avLst/>
          </a:prstGeom>
        </p:spPr>
      </p:pic>
      <p:sp>
        <p:nvSpPr>
          <p:cNvPr id="15" name="9 Rectángulo"/>
          <p:cNvSpPr/>
          <p:nvPr/>
        </p:nvSpPr>
        <p:spPr>
          <a:xfrm>
            <a:off x="8051165" y="1361373"/>
            <a:ext cx="182169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ar clic sobre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Tipo de solicitud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y seleccionar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Habilitaciones</a:t>
            </a:r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9" name="10 Rectángulo"/>
          <p:cNvSpPr/>
          <p:nvPr/>
        </p:nvSpPr>
        <p:spPr>
          <a:xfrm>
            <a:off x="3253946" y="3814117"/>
            <a:ext cx="1276865" cy="123991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Habilitaciones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957" y="2317639"/>
            <a:ext cx="1846177" cy="138708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477797" y="1338756"/>
            <a:ext cx="1077954" cy="747219"/>
            <a:chOff x="560173" y="1545867"/>
            <a:chExt cx="1383957" cy="1003420"/>
          </a:xfrm>
        </p:grpSpPr>
        <p:sp>
          <p:nvSpPr>
            <p:cNvPr id="17" name="Rectángulo 16"/>
            <p:cNvSpPr/>
            <p:nvPr/>
          </p:nvSpPr>
          <p:spPr>
            <a:xfrm>
              <a:off x="560173" y="1624013"/>
              <a:ext cx="1383957" cy="925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60308344-748F-4E1E-99F5-0A6844E05C6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0" t="7615" r="40311" b="59945"/>
            <a:stretch/>
          </p:blipFill>
          <p:spPr bwMode="auto">
            <a:xfrm>
              <a:off x="861110" y="1545867"/>
              <a:ext cx="663938" cy="9499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56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29" y="2916195"/>
            <a:ext cx="2085625" cy="2345291"/>
          </a:xfrm>
          <a:prstGeom prst="rect">
            <a:avLst/>
          </a:prstGeom>
        </p:spPr>
      </p:pic>
      <p:sp>
        <p:nvSpPr>
          <p:cNvPr id="15" name="9 Rectángulo"/>
          <p:cNvSpPr/>
          <p:nvPr/>
        </p:nvSpPr>
        <p:spPr>
          <a:xfrm>
            <a:off x="5212415" y="1385810"/>
            <a:ext cx="213573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</a:t>
            </a:r>
            <a:r>
              <a:rPr kumimoji="0" lang="es-ES" sz="1600" b="1" i="0" u="none" strike="noStrike" kern="1200" cap="none" spc="0" normalizeH="0" baseline="0" noProof="0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 clic sobre </a:t>
            </a:r>
            <a:r>
              <a:rPr kumimoji="0" lang="es-ES" sz="16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sz="1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dicionar Registro </a:t>
            </a:r>
            <a:r>
              <a:rPr lang="es-ES" sz="1600" b="1" dirty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una vez adicionado el registro aparecerán los siguientes campos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71849" y="1241576"/>
            <a:ext cx="4940566" cy="3433406"/>
            <a:chOff x="1688757" y="1241576"/>
            <a:chExt cx="3080952" cy="343340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/>
            <a:srcRect l="31422"/>
            <a:stretch/>
          </p:blipFill>
          <p:spPr>
            <a:xfrm>
              <a:off x="1688757" y="1241576"/>
              <a:ext cx="3080952" cy="3433406"/>
            </a:xfrm>
            <a:prstGeom prst="rect">
              <a:avLst/>
            </a:prstGeom>
          </p:spPr>
        </p:pic>
        <p:sp>
          <p:nvSpPr>
            <p:cNvPr id="16" name="10 Rectángulo"/>
            <p:cNvSpPr/>
            <p:nvPr/>
          </p:nvSpPr>
          <p:spPr>
            <a:xfrm>
              <a:off x="2489210" y="3707134"/>
              <a:ext cx="331100" cy="278112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Habilitaciones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249297" y="1337978"/>
            <a:ext cx="4679092" cy="3234022"/>
            <a:chOff x="8773297" y="1337978"/>
            <a:chExt cx="3155092" cy="323402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/>
            <a:srcRect l="30619"/>
            <a:stretch/>
          </p:blipFill>
          <p:spPr>
            <a:xfrm>
              <a:off x="8773297" y="1337978"/>
              <a:ext cx="3155092" cy="3234022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9034171" y="4283676"/>
              <a:ext cx="2515277" cy="140043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50" y="2189275"/>
            <a:ext cx="1930074" cy="14501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859" y="2270346"/>
            <a:ext cx="2092411" cy="886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859" y="2594206"/>
            <a:ext cx="1839174" cy="913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850" y="2556423"/>
            <a:ext cx="1930074" cy="958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50" y="2404310"/>
            <a:ext cx="1930074" cy="6704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5859" y="2437831"/>
            <a:ext cx="1930074" cy="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514" y="1010692"/>
            <a:ext cx="6499654" cy="532698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1" y="3060143"/>
            <a:ext cx="3198903" cy="2696530"/>
          </a:xfrm>
          <a:prstGeom prst="rect">
            <a:avLst/>
          </a:prstGeom>
        </p:spPr>
      </p:pic>
      <p:sp>
        <p:nvSpPr>
          <p:cNvPr id="13" name="10 Rectángulo"/>
          <p:cNvSpPr/>
          <p:nvPr/>
        </p:nvSpPr>
        <p:spPr>
          <a:xfrm flipH="1">
            <a:off x="4747748" y="5486400"/>
            <a:ext cx="194955" cy="16475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31054" y="1674635"/>
            <a:ext cx="3170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periodo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desplegar la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flecha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y seleccionar el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periodo por defecto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10 Rectángulo"/>
          <p:cNvSpPr/>
          <p:nvPr/>
        </p:nvSpPr>
        <p:spPr>
          <a:xfrm flipH="1">
            <a:off x="4480018" y="6001265"/>
            <a:ext cx="3601300" cy="16475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70304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Habilitaciones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076" y="2179047"/>
            <a:ext cx="2561966" cy="1924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076" y="2723216"/>
            <a:ext cx="2736016" cy="13586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4076" y="2461123"/>
            <a:ext cx="2561966" cy="1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347" y="1015714"/>
            <a:ext cx="5406983" cy="458101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2" y="3060143"/>
            <a:ext cx="3198903" cy="2696530"/>
          </a:xfrm>
          <a:prstGeom prst="rect">
            <a:avLst/>
          </a:prstGeom>
        </p:spPr>
      </p:pic>
      <p:sp>
        <p:nvSpPr>
          <p:cNvPr id="13" name="10 Rectángulo"/>
          <p:cNvSpPr/>
          <p:nvPr/>
        </p:nvSpPr>
        <p:spPr>
          <a:xfrm flipH="1">
            <a:off x="5744526" y="4819135"/>
            <a:ext cx="194955" cy="16475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52330" y="1676989"/>
            <a:ext cx="3170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Cód. Asignatura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desplegar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la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flecha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y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seleccionar la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asignatura a habilitar</a:t>
            </a:r>
          </a:p>
        </p:txBody>
      </p:sp>
      <p:sp>
        <p:nvSpPr>
          <p:cNvPr id="8" name="10 Rectángulo"/>
          <p:cNvSpPr/>
          <p:nvPr/>
        </p:nvSpPr>
        <p:spPr>
          <a:xfrm flipH="1">
            <a:off x="5097855" y="5268098"/>
            <a:ext cx="2736329" cy="16475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552330" y="92384"/>
            <a:ext cx="101629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Habilitaciones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541" y="1986560"/>
            <a:ext cx="2561966" cy="1924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6541" y="2502763"/>
            <a:ext cx="2736016" cy="13586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541" y="2268636"/>
            <a:ext cx="2561966" cy="1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197</Words>
  <Application>Microsoft Office PowerPoint</Application>
  <PresentationFormat>Panorámica</PresentationFormat>
  <Paragraphs>37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Comic Sans MS</vt:lpstr>
      <vt:lpstr>Palatino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Diego Uricoechea</cp:lastModifiedBy>
  <cp:revision>36</cp:revision>
  <dcterms:created xsi:type="dcterms:W3CDTF">2022-01-18T19:54:19Z</dcterms:created>
  <dcterms:modified xsi:type="dcterms:W3CDTF">2022-06-09T14:42:26Z</dcterms:modified>
</cp:coreProperties>
</file>