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3" r:id="rId6"/>
    <p:sldId id="265" r:id="rId7"/>
    <p:sldId id="260" r:id="rId8"/>
    <p:sldId id="266" r:id="rId9"/>
    <p:sldId id="267" r:id="rId10"/>
    <p:sldId id="270" r:id="rId11"/>
    <p:sldId id="269" r:id="rId12"/>
    <p:sldId id="271" r:id="rId13"/>
    <p:sldId id="273" r:id="rId14"/>
    <p:sldId id="262" r:id="rId15"/>
    <p:sldId id="275" r:id="rId16"/>
    <p:sldId id="276" r:id="rId17"/>
    <p:sldId id="277" r:id="rId18"/>
    <p:sldId id="278" r:id="rId19"/>
    <p:sldId id="279" r:id="rId20"/>
    <p:sldId id="280" r:id="rId21"/>
    <p:sldId id="281" r:id="rId22"/>
    <p:sldId id="282" r:id="rId23"/>
    <p:sldId id="283" r:id="rId24"/>
    <p:sldId id="284" r:id="rId25"/>
    <p:sldId id="285" r:id="rId26"/>
    <p:sldId id="286" r:id="rId27"/>
    <p:sldId id="287" r:id="rId28"/>
    <p:sldId id="288" r:id="rId29"/>
    <p:sldId id="289" r:id="rId30"/>
    <p:sldId id="290" r:id="rId31"/>
    <p:sldId id="291" r:id="rId32"/>
    <p:sldId id="292" r:id="rId33"/>
    <p:sldId id="293" r:id="rId34"/>
    <p:sldId id="294" r:id="rId35"/>
    <p:sldId id="295" r:id="rId36"/>
    <p:sldId id="296" r:id="rId37"/>
    <p:sldId id="261" r:id="rId38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8EC20E35-A176-4012-BC5E-935CFFF8708E}" styleName="Estilo medio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287" autoAdjust="0"/>
    <p:restoredTop sz="96405"/>
  </p:normalViewPr>
  <p:slideViewPr>
    <p:cSldViewPr snapToGrid="0" snapToObjects="1">
      <p:cViewPr>
        <p:scale>
          <a:sx n="100" d="100"/>
          <a:sy n="100" d="100"/>
        </p:scale>
        <p:origin x="474" y="4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06F1DD-0679-3145-9E34-47E3A219B0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7A637BA-7CE5-E340-B71F-F06EC101AC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E9C0519-418D-894A-B4BF-68E01010D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3D92B-1FDB-8B45-91F0-75A55F8D6B43}" type="datetimeFigureOut">
              <a:rPr lang="es-ES_tradnl" smtClean="0"/>
              <a:t>27/01/2022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AD395A0-9B2C-5E48-8D00-19FBB69A8A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D94B4F0-2463-2946-9096-6873F8F32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53253-1D13-E84C-81B3-38B4A65438A1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64713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9FE88DA-4A68-1F49-9B4E-976A722435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CE2C048-2ED6-D04B-AB08-B52A36DEE2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A466823-6856-BE47-9AC3-0146BAC496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3D92B-1FDB-8B45-91F0-75A55F8D6B43}" type="datetimeFigureOut">
              <a:rPr lang="es-ES_tradnl" smtClean="0"/>
              <a:t>27/01/2022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CEA03F8-D247-D54C-86F8-A419099FD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9643BF9-8A2F-C14E-8CA8-F0C847FD0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53253-1D13-E84C-81B3-38B4A65438A1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1668040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E52E671-40EB-794A-BC3F-1A302A8C4B9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84A7272-08EA-8C46-9722-1B2B9D53B9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6E95AB6-333E-8C4A-A249-4BFBA70194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3D92B-1FDB-8B45-91F0-75A55F8D6B43}" type="datetimeFigureOut">
              <a:rPr lang="es-ES_tradnl" smtClean="0"/>
              <a:t>27/01/2022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6DD9DE3-965B-7F49-A786-E077CE9EA7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BC1C688-306C-1246-A5CA-DCD7B4A2F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53253-1D13-E84C-81B3-38B4A65438A1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206220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978515-19BB-7449-B566-66702D7169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1C9FC6F-28C9-4B44-AEA3-77C7886666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 dirty="0"/>
              <a:t>Haga clic para modificar los estilos de texto del patrón</a:t>
            </a:r>
          </a:p>
          <a:p>
            <a:pPr lvl="1"/>
            <a:r>
              <a:rPr lang="es-MX" dirty="0"/>
              <a:t>Segundo nivel</a:t>
            </a:r>
          </a:p>
          <a:p>
            <a:pPr lvl="2"/>
            <a:r>
              <a:rPr lang="es-MX" dirty="0"/>
              <a:t>Tercer nivel</a:t>
            </a:r>
          </a:p>
          <a:p>
            <a:pPr lvl="3"/>
            <a:r>
              <a:rPr lang="es-MX" dirty="0"/>
              <a:t>Cuarto nivel</a:t>
            </a:r>
          </a:p>
          <a:p>
            <a:pPr lvl="4"/>
            <a:r>
              <a:rPr lang="es-MX" dirty="0"/>
              <a:t>Quinto nivel</a:t>
            </a:r>
            <a:endParaRPr lang="es-ES_tradnl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41C38E8-F4C5-FB4B-A9D9-760B7A736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3D92B-1FDB-8B45-91F0-75A55F8D6B43}" type="datetimeFigureOut">
              <a:rPr lang="es-ES_tradnl" smtClean="0"/>
              <a:t>27/01/2022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F374686-A4AB-004C-9973-989A8548B6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518D8AF-948D-814F-BD76-9056039E8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53253-1D13-E84C-81B3-38B4A65438A1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1553185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5518DF-9710-AA4A-98BA-2AD58C7CC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70EAF2A-9499-0247-A774-CC4911CF56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A899A00-F16E-914C-AE5E-BCCE3444AD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3D92B-1FDB-8B45-91F0-75A55F8D6B43}" type="datetimeFigureOut">
              <a:rPr lang="es-ES_tradnl" smtClean="0"/>
              <a:t>27/01/2022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C5EF410-9260-724D-AF34-F06363E78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3DA9822-B7C0-A247-B824-1745B6C0D9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53253-1D13-E84C-81B3-38B4A65438A1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738233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766DA8-C751-D649-9A0E-245759E0F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2026D45-ADD7-CB44-A4F7-906A7C85EE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14C0DAF-D709-2647-8ACC-A25A62D0DC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0BA2A7E-5B91-8048-826D-9C1AEE596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3D92B-1FDB-8B45-91F0-75A55F8D6B43}" type="datetimeFigureOut">
              <a:rPr lang="es-ES_tradnl" smtClean="0"/>
              <a:t>27/01/2022</a:t>
            </a:fld>
            <a:endParaRPr lang="es-ES_tradn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6FA20D5-B90B-D441-8FB4-17EC3BE6F0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558620E-3C59-0649-932C-1D97FD40B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53253-1D13-E84C-81B3-38B4A65438A1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3446232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B18B20-6DF3-4F40-99D2-75F591FC0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4F3CFC3-BC0D-EB41-9CFA-6B1F5229DF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92FF663-0445-0045-BDB7-5D731E53A2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182CC45C-093C-6F43-B55D-FC3793903A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789A4CBB-A913-2146-A492-E6A1C6A20F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2BE4DB8-09B4-4A4D-B933-D614F32025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3D92B-1FDB-8B45-91F0-75A55F8D6B43}" type="datetimeFigureOut">
              <a:rPr lang="es-ES_tradnl" smtClean="0"/>
              <a:t>27/01/2022</a:t>
            </a:fld>
            <a:endParaRPr lang="es-ES_tradn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F615078-AA59-4A40-9999-1016A3CA2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7DA8F6E-E80D-8E47-AD23-1D093F425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53253-1D13-E84C-81B3-38B4A65438A1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979861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8BE624F-FE85-714A-9AF1-036813DF34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F1FE9DEF-4602-2A49-AC3A-9407BA0B25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3D92B-1FDB-8B45-91F0-75A55F8D6B43}" type="datetimeFigureOut">
              <a:rPr lang="es-ES_tradnl" smtClean="0"/>
              <a:t>27/01/2022</a:t>
            </a:fld>
            <a:endParaRPr lang="es-ES_tradn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1DD583EB-58A3-3046-B108-078E31B1EA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54012CE-F7A3-8B4B-95FB-5A879F2A0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53253-1D13-E84C-81B3-38B4A65438A1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496915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88A6179C-B594-DD46-BD1A-22A80AFF2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3D92B-1FDB-8B45-91F0-75A55F8D6B43}" type="datetimeFigureOut">
              <a:rPr lang="es-ES_tradnl" smtClean="0"/>
              <a:t>27/01/2022</a:t>
            </a:fld>
            <a:endParaRPr lang="es-ES_tradn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B3B3743-3BF6-0741-89C1-5DE6A6957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75E4ABA-EA9C-F74C-9F7D-CB9E1EFDD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53253-1D13-E84C-81B3-38B4A65438A1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731868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03F7AB4-2FE0-A84A-9CFA-F13D01085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607130F-AC18-E344-ACD4-C7C8F7C837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01FDB43-7556-DF49-AF44-7622FC845E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1E11E3B-A616-C34B-AE8D-2F82CF798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3D92B-1FDB-8B45-91F0-75A55F8D6B43}" type="datetimeFigureOut">
              <a:rPr lang="es-ES_tradnl" smtClean="0"/>
              <a:t>27/01/2022</a:t>
            </a:fld>
            <a:endParaRPr lang="es-ES_tradn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7BA5809-C09E-7943-B647-78A4D7D010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8ACB270-AFF9-8740-A119-31C8D6578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53253-1D13-E84C-81B3-38B4A65438A1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1328981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8332E1-315D-234D-99E4-BDFA54724B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CA77D8A2-CACB-9540-B404-42E0BA2D4D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0FA7907-7C6D-8042-A240-718ED8AC95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F23DF86-8885-1E45-8922-BC13C6C1A9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3D92B-1FDB-8B45-91F0-75A55F8D6B43}" type="datetimeFigureOut">
              <a:rPr lang="es-ES_tradnl" smtClean="0"/>
              <a:t>27/01/2022</a:t>
            </a:fld>
            <a:endParaRPr lang="es-ES_tradn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2BFBB62-1706-0141-B572-89AB98AA3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D63F1E3-E1DA-5244-A6A3-61F2AE1CE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53253-1D13-E84C-81B3-38B4A65438A1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5943270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D9E64C33-BD3B-B542-A439-ED1681809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1DE5929-AF1E-E240-A944-479573504C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ABFF99F-A309-2144-905C-3C7EBE0BCA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B3D92B-1FDB-8B45-91F0-75A55F8D6B43}" type="datetimeFigureOut">
              <a:rPr lang="es-ES_tradnl" smtClean="0"/>
              <a:t>27/01/2022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47DD585-A527-8742-B59B-BB2274BD34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12AD3C1-FDFE-5043-84EC-DD7E3E8E40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D53253-1D13-E84C-81B3-38B4A65438A1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603355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5" Type="http://schemas.openxmlformats.org/officeDocument/2006/relationships/slide" Target="slide15.xml"/><Relationship Id="rId4" Type="http://schemas.openxmlformats.org/officeDocument/2006/relationships/image" Target="../media/image27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38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3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aux.registro@ustatunja.edu.co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57961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ABA3C4D3-DEE2-4D47-B98E-B0BCCE38B9B8}"/>
              </a:ext>
            </a:extLst>
          </p:cNvPr>
          <p:cNvSpPr txBox="1"/>
          <p:nvPr/>
        </p:nvSpPr>
        <p:spPr>
          <a:xfrm>
            <a:off x="8795342" y="1730361"/>
            <a:ext cx="6597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i="1" dirty="0" smtClean="0">
                <a:latin typeface="Cambria" panose="02040503050406030204" pitchFamily="18" charset="0"/>
                <a:ea typeface="Palatino" pitchFamily="2" charset="77"/>
              </a:rPr>
              <a:t>Clic en Ingresar al </a:t>
            </a:r>
            <a:r>
              <a:rPr lang="es-ES" i="1" dirty="0" err="1" smtClean="0">
                <a:latin typeface="Cambria" panose="02040503050406030204" pitchFamily="18" charset="0"/>
                <a:ea typeface="Palatino" pitchFamily="2" charset="77"/>
              </a:rPr>
              <a:t>SAC</a:t>
            </a:r>
            <a:endParaRPr lang="es-ES" i="1" dirty="0" smtClean="0">
              <a:latin typeface="Cambria" panose="02040503050406030204" pitchFamily="18" charset="0"/>
              <a:ea typeface="Palatino" pitchFamily="2" charset="77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BA3C4D3-DEE2-4D47-B98E-B0BCCE38B9B8}"/>
              </a:ext>
            </a:extLst>
          </p:cNvPr>
          <p:cNvSpPr txBox="1"/>
          <p:nvPr/>
        </p:nvSpPr>
        <p:spPr>
          <a:xfrm>
            <a:off x="164862" y="87140"/>
            <a:ext cx="118452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9600" i="1" dirty="0" smtClean="0">
                <a:latin typeface="Cambria" panose="02040503050406030204" pitchFamily="18" charset="0"/>
                <a:ea typeface="Palatino" pitchFamily="2" charset="77"/>
              </a:rPr>
              <a:t> Ingreso</a:t>
            </a:r>
            <a:endParaRPr lang="es-CO" sz="9600" i="1" dirty="0">
              <a:latin typeface="Cambria" panose="02040503050406030204" pitchFamily="18" charset="0"/>
              <a:ea typeface="Palatino" pitchFamily="2" charset="77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9992" y="2217738"/>
            <a:ext cx="1619250" cy="2276475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225" y="1440634"/>
            <a:ext cx="7405892" cy="3671887"/>
          </a:xfrm>
          <a:prstGeom prst="rect">
            <a:avLst/>
          </a:prstGeom>
        </p:spPr>
      </p:pic>
      <p:sp>
        <p:nvSpPr>
          <p:cNvPr id="9" name="Google Shape;204;p10"/>
          <p:cNvSpPr/>
          <p:nvPr/>
        </p:nvSpPr>
        <p:spPr>
          <a:xfrm>
            <a:off x="9427246" y="3011092"/>
            <a:ext cx="1277105" cy="1275681"/>
          </a:xfrm>
          <a:prstGeom prst="ellipse">
            <a:avLst/>
          </a:prstGeom>
          <a:noFill/>
          <a:ln w="76200" cap="flat" cmpd="sng">
            <a:solidFill>
              <a:srgbClr val="00B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985309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2307" y="1610634"/>
            <a:ext cx="9545230" cy="4469039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ABA3C4D3-DEE2-4D47-B98E-B0BCCE38B9B8}"/>
              </a:ext>
            </a:extLst>
          </p:cNvPr>
          <p:cNvSpPr txBox="1"/>
          <p:nvPr/>
        </p:nvSpPr>
        <p:spPr>
          <a:xfrm>
            <a:off x="164862" y="87140"/>
            <a:ext cx="118452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0" i="1" dirty="0" smtClean="0">
                <a:latin typeface="Cambria" panose="02040503050406030204" pitchFamily="18" charset="0"/>
                <a:ea typeface="Palatino" pitchFamily="2" charset="77"/>
              </a:rPr>
              <a:t>Usuario y Contraseña</a:t>
            </a:r>
            <a:endParaRPr lang="es-CO" sz="8000" i="1" dirty="0">
              <a:latin typeface="Cambria" panose="02040503050406030204" pitchFamily="18" charset="0"/>
              <a:ea typeface="Palatino" pitchFamily="2" charset="77"/>
            </a:endParaRPr>
          </a:p>
        </p:txBody>
      </p:sp>
      <p:sp>
        <p:nvSpPr>
          <p:cNvPr id="8" name="Google Shape;211;p11"/>
          <p:cNvSpPr txBox="1"/>
          <p:nvPr/>
        </p:nvSpPr>
        <p:spPr>
          <a:xfrm>
            <a:off x="6807153" y="3814942"/>
            <a:ext cx="1240591" cy="2000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700" b="1" dirty="0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Número de documento</a:t>
            </a:r>
            <a:endParaRPr sz="700" b="1" dirty="0">
              <a:solidFill>
                <a:srgbClr val="54813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214;p11"/>
          <p:cNvSpPr txBox="1"/>
          <p:nvPr/>
        </p:nvSpPr>
        <p:spPr>
          <a:xfrm>
            <a:off x="6807153" y="3976856"/>
            <a:ext cx="1219051" cy="2000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7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Número de documento</a:t>
            </a:r>
            <a:endParaRPr sz="7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61571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BA3C4D3-DEE2-4D47-B98E-B0BCCE38B9B8}"/>
              </a:ext>
            </a:extLst>
          </p:cNvPr>
          <p:cNvSpPr txBox="1"/>
          <p:nvPr/>
        </p:nvSpPr>
        <p:spPr>
          <a:xfrm>
            <a:off x="164862" y="87140"/>
            <a:ext cx="118452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0" i="1" dirty="0" smtClean="0">
                <a:latin typeface="Cambria" panose="02040503050406030204" pitchFamily="18" charset="0"/>
                <a:ea typeface="Palatino" pitchFamily="2" charset="77"/>
              </a:rPr>
              <a:t>Actualizar la clave</a:t>
            </a:r>
          </a:p>
        </p:txBody>
      </p:sp>
      <p:pic>
        <p:nvPicPr>
          <p:cNvPr id="7" name="Google Shape;230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0666" y="1328272"/>
            <a:ext cx="5668184" cy="2529826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grpSp>
        <p:nvGrpSpPr>
          <p:cNvPr id="12" name="Google Shape;238;p14"/>
          <p:cNvGrpSpPr/>
          <p:nvPr/>
        </p:nvGrpSpPr>
        <p:grpSpPr>
          <a:xfrm>
            <a:off x="370666" y="3888412"/>
            <a:ext cx="5668184" cy="2421635"/>
            <a:chOff x="4037072" y="1137005"/>
            <a:chExt cx="4304671" cy="5720995"/>
          </a:xfrm>
        </p:grpSpPr>
        <p:pic>
          <p:nvPicPr>
            <p:cNvPr id="13" name="Google Shape;239;p1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037072" y="1137005"/>
              <a:ext cx="4304671" cy="572099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" name="Google Shape;240;p14"/>
            <p:cNvSpPr txBox="1"/>
            <p:nvPr/>
          </p:nvSpPr>
          <p:spPr>
            <a:xfrm>
              <a:off x="5382887" y="3767413"/>
              <a:ext cx="689612" cy="139641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O" sz="1000">
                  <a:solidFill>
                    <a:srgbClr val="BFBFBF"/>
                  </a:solidFill>
                  <a:latin typeface="Calibri"/>
                  <a:ea typeface="Calibri"/>
                  <a:cs typeface="Calibri"/>
                  <a:sym typeface="Calibri"/>
                </a:rPr>
                <a:t>xxxxxxxxx</a:t>
              </a:r>
              <a:endParaRPr sz="10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5" name="Google Shape;247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113461" y="1450656"/>
            <a:ext cx="4684783" cy="465215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ángulo 3"/>
          <p:cNvSpPr/>
          <p:nvPr/>
        </p:nvSpPr>
        <p:spPr>
          <a:xfrm>
            <a:off x="4143375" y="2552700"/>
            <a:ext cx="476250" cy="66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677587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ABA3C4D3-DEE2-4D47-B98E-B0BCCE38B9B8}"/>
              </a:ext>
            </a:extLst>
          </p:cNvPr>
          <p:cNvSpPr txBox="1"/>
          <p:nvPr/>
        </p:nvSpPr>
        <p:spPr>
          <a:xfrm>
            <a:off x="6972300" y="87140"/>
            <a:ext cx="4656817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9600" i="1" dirty="0" smtClean="0">
                <a:latin typeface="Cambria" panose="02040503050406030204" pitchFamily="18" charset="0"/>
                <a:ea typeface="Palatino" pitchFamily="2" charset="77"/>
              </a:rPr>
              <a:t> </a:t>
            </a:r>
            <a:r>
              <a:rPr lang="es-ES" sz="7200" i="1" dirty="0" smtClean="0">
                <a:latin typeface="Cambria" panose="02040503050406030204" pitchFamily="18" charset="0"/>
                <a:ea typeface="Palatino" pitchFamily="2" charset="77"/>
              </a:rPr>
              <a:t>¿Qué puede hacer en el </a:t>
            </a:r>
            <a:r>
              <a:rPr lang="es-ES" sz="7200" i="1" dirty="0" err="1" smtClean="0">
                <a:latin typeface="Cambria" panose="02040503050406030204" pitchFamily="18" charset="0"/>
                <a:ea typeface="Palatino" pitchFamily="2" charset="77"/>
              </a:rPr>
              <a:t>SAC</a:t>
            </a:r>
            <a:r>
              <a:rPr lang="es-ES" sz="7200" i="1" dirty="0" smtClean="0">
                <a:latin typeface="Cambria" panose="02040503050406030204" pitchFamily="18" charset="0"/>
                <a:ea typeface="Palatino" pitchFamily="2" charset="77"/>
              </a:rPr>
              <a:t>?</a:t>
            </a:r>
            <a:endParaRPr lang="es-CO" sz="7200" i="1" dirty="0">
              <a:latin typeface="Cambria" panose="02040503050406030204" pitchFamily="18" charset="0"/>
              <a:ea typeface="Palatino" pitchFamily="2" charset="77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325" y="447675"/>
            <a:ext cx="6896100" cy="470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9690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ABA3C4D3-DEE2-4D47-B98E-B0BCCE38B9B8}"/>
              </a:ext>
            </a:extLst>
          </p:cNvPr>
          <p:cNvSpPr txBox="1"/>
          <p:nvPr/>
        </p:nvSpPr>
        <p:spPr>
          <a:xfrm>
            <a:off x="1013996" y="398608"/>
            <a:ext cx="98517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9600" i="1" dirty="0" smtClean="0">
                <a:latin typeface="Cambria" panose="02040503050406030204" pitchFamily="18" charset="0"/>
                <a:ea typeface="Palatino" pitchFamily="2" charset="77"/>
              </a:rPr>
              <a:t>CERTIFICADOS</a:t>
            </a:r>
            <a:endParaRPr lang="es-CO" sz="9600" i="1" dirty="0">
              <a:latin typeface="Cambria" panose="02040503050406030204" pitchFamily="18" charset="0"/>
              <a:ea typeface="Palatino" pitchFamily="2" charset="77"/>
            </a:endParaRPr>
          </a:p>
        </p:txBody>
      </p:sp>
      <p:pic>
        <p:nvPicPr>
          <p:cNvPr id="1026" name="Picture 2" descr="Puede ser una imagen de text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688" y="2044364"/>
            <a:ext cx="3197225" cy="400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Google Shape;107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23186" y="232612"/>
            <a:ext cx="1476533" cy="173565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" name="Google Shape;108;p3"/>
          <p:cNvGrpSpPr/>
          <p:nvPr/>
        </p:nvGrpSpPr>
        <p:grpSpPr>
          <a:xfrm>
            <a:off x="5628998" y="2134264"/>
            <a:ext cx="4454601" cy="2993363"/>
            <a:chOff x="960556" y="1321"/>
            <a:chExt cx="4480953" cy="3931002"/>
          </a:xfrm>
        </p:grpSpPr>
        <p:sp>
          <p:nvSpPr>
            <p:cNvPr id="30" name="Google Shape;109;p3"/>
            <p:cNvSpPr/>
            <p:nvPr/>
          </p:nvSpPr>
          <p:spPr>
            <a:xfrm rot="10800000">
              <a:off x="1184136" y="1321"/>
              <a:ext cx="4257373" cy="447159"/>
            </a:xfrm>
            <a:prstGeom prst="homePlate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10;p3"/>
            <p:cNvSpPr txBox="1"/>
            <p:nvPr/>
          </p:nvSpPr>
          <p:spPr>
            <a:xfrm>
              <a:off x="1295926" y="1321"/>
              <a:ext cx="4145583" cy="4471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97175" tIns="76200" rIns="142225" bIns="762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O" sz="2000" b="1" dirty="0">
                  <a:solidFill>
                    <a:srgbClr val="1F3864"/>
                  </a:solidFill>
                  <a:latin typeface="Calibri"/>
                  <a:ea typeface="Calibri"/>
                  <a:cs typeface="Calibri"/>
                  <a:sym typeface="Calibri"/>
                </a:rPr>
                <a:t>Notas</a:t>
              </a:r>
              <a:endParaRPr sz="2000" b="1" dirty="0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111;p3"/>
            <p:cNvSpPr/>
            <p:nvPr/>
          </p:nvSpPr>
          <p:spPr>
            <a:xfrm>
              <a:off x="960556" y="1321"/>
              <a:ext cx="447159" cy="447159"/>
            </a:xfrm>
            <a:prstGeom prst="ellipse">
              <a:avLst/>
            </a:prstGeom>
            <a:solidFill>
              <a:srgbClr val="F5CB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12;p3"/>
            <p:cNvSpPr/>
            <p:nvPr/>
          </p:nvSpPr>
          <p:spPr>
            <a:xfrm rot="10800000">
              <a:off x="1184136" y="581961"/>
              <a:ext cx="4257373" cy="447159"/>
            </a:xfrm>
            <a:prstGeom prst="homePlate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13;p3"/>
            <p:cNvSpPr txBox="1"/>
            <p:nvPr/>
          </p:nvSpPr>
          <p:spPr>
            <a:xfrm>
              <a:off x="1295926" y="581961"/>
              <a:ext cx="4145583" cy="4471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97175" tIns="76200" rIns="142225" bIns="762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O" sz="2000" b="1">
                  <a:solidFill>
                    <a:srgbClr val="1F3864"/>
                  </a:solidFill>
                  <a:latin typeface="Calibri"/>
                  <a:ea typeface="Calibri"/>
                  <a:cs typeface="Calibri"/>
                  <a:sym typeface="Calibri"/>
                </a:rPr>
                <a:t>Histórico</a:t>
              </a:r>
              <a:endParaRPr sz="2000" b="1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114;p3"/>
            <p:cNvSpPr/>
            <p:nvPr/>
          </p:nvSpPr>
          <p:spPr>
            <a:xfrm>
              <a:off x="960556" y="581961"/>
              <a:ext cx="447159" cy="447159"/>
            </a:xfrm>
            <a:prstGeom prst="ellipse">
              <a:avLst/>
            </a:pr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15;p3"/>
            <p:cNvSpPr/>
            <p:nvPr/>
          </p:nvSpPr>
          <p:spPr>
            <a:xfrm rot="10800000">
              <a:off x="1184136" y="1162602"/>
              <a:ext cx="4257373" cy="447159"/>
            </a:xfrm>
            <a:prstGeom prst="homePlate">
              <a:avLst>
                <a:gd name="adj" fmla="val 5000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16;p3"/>
            <p:cNvSpPr txBox="1"/>
            <p:nvPr/>
          </p:nvSpPr>
          <p:spPr>
            <a:xfrm>
              <a:off x="1295926" y="1162602"/>
              <a:ext cx="4145583" cy="4471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97175" tIns="76200" rIns="142225" bIns="762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O" sz="2000" b="1">
                  <a:solidFill>
                    <a:srgbClr val="1F3864"/>
                  </a:solidFill>
                  <a:latin typeface="Calibri"/>
                  <a:ea typeface="Calibri"/>
                  <a:cs typeface="Calibri"/>
                  <a:sym typeface="Calibri"/>
                </a:rPr>
                <a:t>Terminación de materias</a:t>
              </a:r>
              <a:endParaRPr sz="2000" b="1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117;p3"/>
            <p:cNvSpPr/>
            <p:nvPr/>
          </p:nvSpPr>
          <p:spPr>
            <a:xfrm>
              <a:off x="960556" y="1162602"/>
              <a:ext cx="447159" cy="447159"/>
            </a:xfrm>
            <a:prstGeom prst="ellipse">
              <a:avLst/>
            </a:prstGeom>
            <a:solidFill>
              <a:srgbClr val="FFE2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18;p3"/>
            <p:cNvSpPr/>
            <p:nvPr/>
          </p:nvSpPr>
          <p:spPr>
            <a:xfrm rot="10800000">
              <a:off x="1184136" y="1743242"/>
              <a:ext cx="4257373" cy="447159"/>
            </a:xfrm>
            <a:prstGeom prst="homePlate">
              <a:avLst>
                <a:gd name="adj" fmla="val 50000"/>
              </a:avLst>
            </a:prstGeom>
            <a:solidFill>
              <a:srgbClr val="599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19;p3"/>
            <p:cNvSpPr txBox="1"/>
            <p:nvPr/>
          </p:nvSpPr>
          <p:spPr>
            <a:xfrm>
              <a:off x="1295926" y="1743242"/>
              <a:ext cx="4145583" cy="4471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97175" tIns="76200" rIns="142225" bIns="762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O" sz="2000" b="1">
                  <a:solidFill>
                    <a:srgbClr val="1F3864"/>
                  </a:solidFill>
                  <a:latin typeface="Calibri"/>
                  <a:ea typeface="Calibri"/>
                  <a:cs typeface="Calibri"/>
                  <a:sym typeface="Calibri"/>
                </a:rPr>
                <a:t>Estudios</a:t>
              </a:r>
              <a:endParaRPr sz="2000" b="1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120;p3"/>
            <p:cNvSpPr/>
            <p:nvPr/>
          </p:nvSpPr>
          <p:spPr>
            <a:xfrm>
              <a:off x="960556" y="1743242"/>
              <a:ext cx="447159" cy="447159"/>
            </a:xfrm>
            <a:prstGeom prst="ellipse">
              <a:avLst/>
            </a:prstGeom>
            <a:solidFill>
              <a:srgbClr val="C3D4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21;p3"/>
            <p:cNvSpPr/>
            <p:nvPr/>
          </p:nvSpPr>
          <p:spPr>
            <a:xfrm rot="10800000">
              <a:off x="1184136" y="2323883"/>
              <a:ext cx="4257373" cy="447159"/>
            </a:xfrm>
            <a:prstGeom prst="homePlate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22;p3"/>
            <p:cNvSpPr txBox="1"/>
            <p:nvPr/>
          </p:nvSpPr>
          <p:spPr>
            <a:xfrm>
              <a:off x="1295926" y="2323883"/>
              <a:ext cx="4145583" cy="4471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97175" tIns="76200" rIns="142225" bIns="762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O" sz="2000" b="1">
                  <a:solidFill>
                    <a:srgbClr val="1F3864"/>
                  </a:solidFill>
                  <a:latin typeface="Calibri"/>
                  <a:ea typeface="Calibri"/>
                  <a:cs typeface="Calibri"/>
                  <a:sym typeface="Calibri"/>
                </a:rPr>
                <a:t>Buena Conducta</a:t>
              </a:r>
              <a:endParaRPr sz="2000" b="1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123;p3"/>
            <p:cNvSpPr/>
            <p:nvPr/>
          </p:nvSpPr>
          <p:spPr>
            <a:xfrm>
              <a:off x="960556" y="2323883"/>
              <a:ext cx="447159" cy="447159"/>
            </a:xfrm>
            <a:prstGeom prst="ellipse">
              <a:avLst/>
            </a:prstGeom>
            <a:solidFill>
              <a:srgbClr val="C7D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24;p3"/>
            <p:cNvSpPr/>
            <p:nvPr/>
          </p:nvSpPr>
          <p:spPr>
            <a:xfrm rot="10800000">
              <a:off x="1184136" y="2904523"/>
              <a:ext cx="4257373" cy="447159"/>
            </a:xfrm>
            <a:prstGeom prst="homePlate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25;p3"/>
            <p:cNvSpPr txBox="1"/>
            <p:nvPr/>
          </p:nvSpPr>
          <p:spPr>
            <a:xfrm>
              <a:off x="1295926" y="2904523"/>
              <a:ext cx="4145583" cy="4471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97175" tIns="76200" rIns="142225" bIns="762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O" sz="2000" b="1">
                  <a:solidFill>
                    <a:srgbClr val="1F3864"/>
                  </a:solidFill>
                  <a:latin typeface="Calibri"/>
                  <a:ea typeface="Calibri"/>
                  <a:cs typeface="Calibri"/>
                  <a:sym typeface="Calibri"/>
                </a:rPr>
                <a:t>Nivel Cursado</a:t>
              </a:r>
              <a:endParaRPr sz="2000" b="1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126;p3"/>
            <p:cNvSpPr/>
            <p:nvPr/>
          </p:nvSpPr>
          <p:spPr>
            <a:xfrm>
              <a:off x="960556" y="2904523"/>
              <a:ext cx="447159" cy="447159"/>
            </a:xfrm>
            <a:prstGeom prst="ellipse">
              <a:avLst/>
            </a:prstGeom>
            <a:solidFill>
              <a:srgbClr val="F5CB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27;p3"/>
            <p:cNvSpPr/>
            <p:nvPr/>
          </p:nvSpPr>
          <p:spPr>
            <a:xfrm rot="10800000">
              <a:off x="1184136" y="3485164"/>
              <a:ext cx="4257373" cy="447159"/>
            </a:xfrm>
            <a:prstGeom prst="homePlate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28;p3"/>
            <p:cNvSpPr txBox="1"/>
            <p:nvPr/>
          </p:nvSpPr>
          <p:spPr>
            <a:xfrm>
              <a:off x="1295926" y="3485164"/>
              <a:ext cx="4145583" cy="4471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97175" tIns="76200" rIns="142225" bIns="762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O" sz="2000" b="1">
                  <a:solidFill>
                    <a:srgbClr val="1F3864"/>
                  </a:solidFill>
                  <a:latin typeface="Calibri"/>
                  <a:ea typeface="Calibri"/>
                  <a:cs typeface="Calibri"/>
                  <a:sym typeface="Calibri"/>
                </a:rPr>
                <a:t>Valor Matrícula (Sindicatura)</a:t>
              </a:r>
              <a:endParaRPr sz="2000" b="1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129;p3"/>
            <p:cNvSpPr/>
            <p:nvPr/>
          </p:nvSpPr>
          <p:spPr>
            <a:xfrm>
              <a:off x="960556" y="3485164"/>
              <a:ext cx="447159" cy="447159"/>
            </a:xfrm>
            <a:prstGeom prst="ellipse">
              <a:avLst/>
            </a:pr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293167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406085" y="405475"/>
            <a:ext cx="10525526" cy="7402031"/>
            <a:chOff x="398179" y="405475"/>
            <a:chExt cx="11462894" cy="7402031"/>
          </a:xfrm>
        </p:grpSpPr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3EEE3F1A-8AD6-4B80-8E10-4071FC503E30}"/>
                </a:ext>
              </a:extLst>
            </p:cNvPr>
            <p:cNvSpPr txBox="1"/>
            <p:nvPr/>
          </p:nvSpPr>
          <p:spPr>
            <a:xfrm>
              <a:off x="2690439" y="405475"/>
              <a:ext cx="6796604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6000" b="1" i="0" u="none" strike="noStrike" kern="1200" cap="none" spc="0" normalizeH="0" baseline="0" noProof="0" dirty="0" smtClean="0">
                  <a:ln/>
                  <a:solidFill>
                    <a:srgbClr val="FFC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Tipos de certificado</a:t>
              </a:r>
              <a:endParaRPr kumimoji="0" lang="es-CO" sz="60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9" name="9 Rectángulo"/>
            <p:cNvSpPr/>
            <p:nvPr/>
          </p:nvSpPr>
          <p:spPr>
            <a:xfrm>
              <a:off x="398179" y="1468495"/>
              <a:ext cx="3406578" cy="624786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285750" marR="0" lvl="0" indent="-28575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es-CO" sz="1600" b="1" i="0" u="none" strike="noStrike" kern="1200" cap="none" spc="0" normalizeH="0" baseline="0" noProof="0" dirty="0" smtClean="0">
                  <a:ln w="10541" cmpd="sng">
                    <a:solidFill>
                      <a:srgbClr val="4472C4">
                        <a:shade val="88000"/>
                        <a:satMod val="110000"/>
                      </a:srgbClr>
                    </a:solidFill>
                    <a:prstDash val="solid"/>
                  </a:ln>
                  <a:gradFill>
                    <a:gsLst>
                      <a:gs pos="0">
                        <a:srgbClr val="4472C4">
                          <a:tint val="40000"/>
                          <a:satMod val="250000"/>
                        </a:srgbClr>
                      </a:gs>
                      <a:gs pos="9000">
                        <a:srgbClr val="4472C4">
                          <a:tint val="52000"/>
                          <a:satMod val="300000"/>
                        </a:srgbClr>
                      </a:gs>
                      <a:gs pos="50000">
                        <a:srgbClr val="4472C4">
                          <a:shade val="20000"/>
                          <a:satMod val="300000"/>
                        </a:srgbClr>
                      </a:gs>
                      <a:gs pos="79000">
                        <a:srgbClr val="4472C4">
                          <a:tint val="52000"/>
                          <a:satMod val="300000"/>
                        </a:srgbClr>
                      </a:gs>
                      <a:gs pos="100000">
                        <a:srgbClr val="4472C4">
                          <a:tint val="40000"/>
                          <a:satMod val="250000"/>
                        </a:srgbClr>
                      </a:gs>
                    </a:gsLst>
                    <a:lin ang="5400000"/>
                  </a:gra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Estudio Pregrado: </a:t>
              </a:r>
              <a:r>
                <a:rPr kumimoji="0" lang="es-CO" sz="1600" b="1" i="0" u="none" strike="noStrike" kern="1200" cap="none" spc="0" normalizeH="0" baseline="0" noProof="0" dirty="0" smtClean="0">
                  <a:ln w="1905"/>
                  <a:gradFill>
                    <a:gsLst>
                      <a:gs pos="0">
                        <a:srgbClr val="70AD47">
                          <a:shade val="20000"/>
                          <a:satMod val="200000"/>
                        </a:srgbClr>
                      </a:gs>
                      <a:gs pos="78000">
                        <a:srgbClr val="70AD47">
                          <a:tint val="90000"/>
                          <a:shade val="89000"/>
                          <a:satMod val="220000"/>
                        </a:srgbClr>
                      </a:gs>
                      <a:gs pos="100000">
                        <a:srgbClr val="70AD47">
                          <a:tint val="12000"/>
                          <a:satMod val="255000"/>
                        </a:srgb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Estudiantes activos con matricula académica y pago registrado en el sistema.</a:t>
              </a:r>
              <a:endParaRPr kumimoji="0" lang="es-CO" sz="1600" b="1" i="0" u="none" strike="noStrike" kern="1200" cap="none" spc="0" normalizeH="0" baseline="0" noProof="0" dirty="0">
                <a:ln w="1905"/>
                <a:gradFill>
                  <a:gsLst>
                    <a:gs pos="0">
                      <a:srgbClr val="70AD47">
                        <a:shade val="20000"/>
                        <a:satMod val="200000"/>
                      </a:srgbClr>
                    </a:gs>
                    <a:gs pos="78000">
                      <a:srgbClr val="70AD47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0AD47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600" b="1" i="0" u="none" strike="noStrike" kern="1200" cap="none" spc="0" normalizeH="0" baseline="0" noProof="0" dirty="0" smtClean="0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472C4">
                        <a:tint val="40000"/>
                        <a:satMod val="250000"/>
                      </a:srgbClr>
                    </a:gs>
                    <a:gs pos="9000">
                      <a:srgbClr val="4472C4">
                        <a:tint val="52000"/>
                        <a:satMod val="300000"/>
                      </a:srgbClr>
                    </a:gs>
                    <a:gs pos="50000">
                      <a:srgbClr val="4472C4">
                        <a:shade val="20000"/>
                        <a:satMod val="300000"/>
                      </a:srgbClr>
                    </a:gs>
                    <a:gs pos="79000">
                      <a:srgbClr val="4472C4">
                        <a:tint val="52000"/>
                        <a:satMod val="300000"/>
                      </a:srgbClr>
                    </a:gs>
                    <a:gs pos="100000">
                      <a:srgbClr val="4472C4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  <a:p>
              <a:pPr marL="285750" marR="0" lvl="0" indent="-28575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es-ES" sz="1600" b="1" i="0" u="none" strike="noStrike" kern="1200" cap="none" spc="0" normalizeH="0" baseline="0" noProof="0" dirty="0" smtClean="0">
                  <a:ln w="10541" cmpd="sng">
                    <a:solidFill>
                      <a:srgbClr val="4472C4">
                        <a:shade val="88000"/>
                        <a:satMod val="110000"/>
                      </a:srgbClr>
                    </a:solidFill>
                    <a:prstDash val="solid"/>
                  </a:ln>
                  <a:gradFill>
                    <a:gsLst>
                      <a:gs pos="0">
                        <a:srgbClr val="4472C4">
                          <a:tint val="40000"/>
                          <a:satMod val="250000"/>
                        </a:srgbClr>
                      </a:gs>
                      <a:gs pos="9000">
                        <a:srgbClr val="4472C4">
                          <a:tint val="52000"/>
                          <a:satMod val="300000"/>
                        </a:srgbClr>
                      </a:gs>
                      <a:gs pos="50000">
                        <a:srgbClr val="4472C4">
                          <a:shade val="20000"/>
                          <a:satMod val="300000"/>
                        </a:srgbClr>
                      </a:gs>
                      <a:gs pos="79000">
                        <a:srgbClr val="4472C4">
                          <a:tint val="52000"/>
                          <a:satMod val="300000"/>
                        </a:srgbClr>
                      </a:gs>
                      <a:gs pos="100000">
                        <a:srgbClr val="4472C4">
                          <a:tint val="40000"/>
                          <a:satMod val="250000"/>
                        </a:srgbClr>
                      </a:gs>
                    </a:gsLst>
                    <a:lin ang="5400000"/>
                  </a:gra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Matriculó y Cursó: </a:t>
              </a:r>
              <a:r>
                <a:rPr kumimoji="0" lang="es-ES" sz="1600" b="1" i="0" u="none" strike="noStrike" kern="1200" cap="none" spc="0" normalizeH="0" baseline="0" noProof="0" dirty="0" smtClean="0">
                  <a:ln w="1905"/>
                  <a:gradFill>
                    <a:gsLst>
                      <a:gs pos="0">
                        <a:srgbClr val="70AD47">
                          <a:shade val="20000"/>
                          <a:satMod val="200000"/>
                        </a:srgbClr>
                      </a:gs>
                      <a:gs pos="78000">
                        <a:srgbClr val="70AD47">
                          <a:tint val="90000"/>
                          <a:shade val="89000"/>
                          <a:satMod val="220000"/>
                        </a:srgbClr>
                      </a:gs>
                      <a:gs pos="100000">
                        <a:srgbClr val="70AD47">
                          <a:tint val="12000"/>
                          <a:satMod val="255000"/>
                        </a:srgb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Estudiantes que se matricularon y cursaron el periodos anteriores.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600" b="1" i="0" u="none" strike="noStrike" kern="1200" cap="none" spc="0" normalizeH="0" baseline="0" noProof="0" dirty="0" smtClean="0">
                <a:ln w="1905"/>
                <a:gradFill>
                  <a:gsLst>
                    <a:gs pos="0">
                      <a:srgbClr val="70AD47">
                        <a:shade val="20000"/>
                        <a:satMod val="200000"/>
                      </a:srgbClr>
                    </a:gs>
                    <a:gs pos="78000">
                      <a:srgbClr val="70AD47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0AD47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  <a:p>
              <a:pPr marL="285750" marR="0" lvl="0" indent="-28575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es-CO" sz="1600" b="1" i="0" u="none" strike="noStrike" kern="1200" cap="none" spc="0" normalizeH="0" baseline="0" noProof="0" dirty="0" smtClean="0">
                  <a:ln w="10541" cmpd="sng">
                    <a:solidFill>
                      <a:srgbClr val="4472C4">
                        <a:shade val="88000"/>
                        <a:satMod val="110000"/>
                      </a:srgbClr>
                    </a:solidFill>
                    <a:prstDash val="solid"/>
                  </a:ln>
                  <a:gradFill>
                    <a:gsLst>
                      <a:gs pos="0">
                        <a:srgbClr val="4472C4">
                          <a:tint val="40000"/>
                          <a:satMod val="250000"/>
                        </a:srgbClr>
                      </a:gs>
                      <a:gs pos="9000">
                        <a:srgbClr val="4472C4">
                          <a:tint val="52000"/>
                          <a:satMod val="300000"/>
                        </a:srgbClr>
                      </a:gs>
                      <a:gs pos="50000">
                        <a:srgbClr val="4472C4">
                          <a:shade val="20000"/>
                          <a:satMod val="300000"/>
                        </a:srgbClr>
                      </a:gs>
                      <a:gs pos="79000">
                        <a:srgbClr val="4472C4">
                          <a:tint val="52000"/>
                          <a:satMod val="300000"/>
                        </a:srgbClr>
                      </a:gs>
                      <a:gs pos="100000">
                        <a:srgbClr val="4472C4">
                          <a:tint val="40000"/>
                          <a:satMod val="250000"/>
                        </a:srgbClr>
                      </a:gs>
                    </a:gsLst>
                    <a:lin ang="5400000"/>
                  </a:gra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Terminación de Materias: </a:t>
              </a:r>
              <a:r>
                <a:rPr kumimoji="0" lang="es-CO" sz="1600" b="1" i="0" u="none" strike="noStrike" kern="1200" cap="none" spc="0" normalizeH="0" baseline="0" noProof="0" dirty="0">
                  <a:ln w="1905"/>
                  <a:gradFill>
                    <a:gsLst>
                      <a:gs pos="0">
                        <a:srgbClr val="70AD47">
                          <a:shade val="20000"/>
                          <a:satMod val="200000"/>
                        </a:srgbClr>
                      </a:gs>
                      <a:gs pos="78000">
                        <a:srgbClr val="70AD47">
                          <a:tint val="90000"/>
                          <a:shade val="89000"/>
                          <a:satMod val="220000"/>
                        </a:srgbClr>
                      </a:gs>
                      <a:gs pos="100000">
                        <a:srgbClr val="70AD47">
                          <a:tint val="12000"/>
                          <a:satMod val="255000"/>
                        </a:srgb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Estudiantes </a:t>
              </a:r>
              <a:r>
                <a:rPr kumimoji="0" lang="es-CO" sz="1600" b="1" i="0" u="none" strike="noStrike" kern="1200" cap="none" spc="0" normalizeH="0" baseline="0" noProof="0" dirty="0" smtClean="0">
                  <a:ln w="1905"/>
                  <a:gradFill>
                    <a:gsLst>
                      <a:gs pos="0">
                        <a:srgbClr val="70AD47">
                          <a:shade val="20000"/>
                          <a:satMod val="200000"/>
                        </a:srgbClr>
                      </a:gs>
                      <a:gs pos="78000">
                        <a:srgbClr val="70AD47">
                          <a:tint val="90000"/>
                          <a:shade val="89000"/>
                          <a:satMod val="220000"/>
                        </a:srgbClr>
                      </a:gs>
                      <a:gs pos="100000">
                        <a:srgbClr val="70AD47">
                          <a:tint val="12000"/>
                          <a:satMod val="255000"/>
                        </a:srgb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que ya culminaron con su plan de estudios.</a:t>
              </a:r>
              <a:endParaRPr kumimoji="0" lang="es-CO" sz="1600" b="1" i="0" u="none" strike="noStrike" kern="1200" cap="none" spc="0" normalizeH="0" baseline="0" noProof="0" dirty="0">
                <a:ln w="1905"/>
                <a:gradFill>
                  <a:gsLst>
                    <a:gs pos="0">
                      <a:srgbClr val="70AD47">
                        <a:shade val="20000"/>
                        <a:satMod val="200000"/>
                      </a:srgbClr>
                    </a:gs>
                    <a:gs pos="78000">
                      <a:srgbClr val="70AD47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0AD47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600" b="1" i="0" u="none" strike="noStrike" kern="1200" cap="none" spc="0" normalizeH="0" baseline="0" noProof="0" dirty="0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472C4">
                        <a:tint val="40000"/>
                        <a:satMod val="250000"/>
                      </a:srgbClr>
                    </a:gs>
                    <a:gs pos="9000">
                      <a:srgbClr val="4472C4">
                        <a:tint val="52000"/>
                        <a:satMod val="300000"/>
                      </a:srgbClr>
                    </a:gs>
                    <a:gs pos="50000">
                      <a:srgbClr val="4472C4">
                        <a:shade val="20000"/>
                        <a:satMod val="300000"/>
                      </a:srgbClr>
                    </a:gs>
                    <a:gs pos="79000">
                      <a:srgbClr val="4472C4">
                        <a:tint val="52000"/>
                        <a:satMod val="300000"/>
                      </a:srgbClr>
                    </a:gs>
                    <a:gs pos="100000">
                      <a:srgbClr val="4472C4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600" b="1" i="0" u="none" strike="noStrike" kern="1200" cap="none" spc="0" normalizeH="0" baseline="0" noProof="0" dirty="0" smtClean="0">
                <a:ln w="1905"/>
                <a:gradFill>
                  <a:gsLst>
                    <a:gs pos="0">
                      <a:srgbClr val="70AD47">
                        <a:shade val="20000"/>
                        <a:satMod val="200000"/>
                      </a:srgbClr>
                    </a:gs>
                    <a:gs pos="78000">
                      <a:srgbClr val="70AD47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0AD47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600" b="1" i="0" u="none" strike="noStrike" kern="1200" cap="none" spc="0" normalizeH="0" baseline="0" noProof="0" dirty="0" smtClean="0">
                <a:ln w="1905"/>
                <a:gradFill>
                  <a:gsLst>
                    <a:gs pos="0">
                      <a:srgbClr val="70AD47">
                        <a:shade val="20000"/>
                        <a:satMod val="200000"/>
                      </a:srgbClr>
                    </a:gs>
                    <a:gs pos="78000">
                      <a:srgbClr val="70AD47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0AD47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600" b="1" i="0" u="none" strike="noStrike" kern="1200" cap="none" spc="0" normalizeH="0" baseline="0" noProof="0" dirty="0">
                <a:ln w="1905"/>
                <a:gradFill>
                  <a:gsLst>
                    <a:gs pos="0">
                      <a:srgbClr val="70AD47">
                        <a:shade val="20000"/>
                        <a:satMod val="200000"/>
                      </a:srgbClr>
                    </a:gs>
                    <a:gs pos="78000">
                      <a:srgbClr val="70AD47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0AD47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600" b="1" i="0" u="none" strike="noStrike" kern="1200" cap="none" spc="0" normalizeH="0" baseline="0" noProof="0" dirty="0" smtClean="0">
                <a:ln w="1905"/>
                <a:gradFill>
                  <a:gsLst>
                    <a:gs pos="0">
                      <a:srgbClr val="70AD47">
                        <a:shade val="20000"/>
                        <a:satMod val="200000"/>
                      </a:srgbClr>
                    </a:gs>
                    <a:gs pos="78000">
                      <a:srgbClr val="70AD47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0AD47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600" b="1" i="0" u="none" strike="noStrike" kern="1200" cap="none" spc="0" normalizeH="0" baseline="0" noProof="0" dirty="0" smtClean="0">
                <a:ln w="1905"/>
                <a:gradFill>
                  <a:gsLst>
                    <a:gs pos="0">
                      <a:srgbClr val="70AD47">
                        <a:shade val="20000"/>
                        <a:satMod val="200000"/>
                      </a:srgbClr>
                    </a:gs>
                    <a:gs pos="78000">
                      <a:srgbClr val="70AD47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0AD47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600" b="1" i="0" u="none" strike="noStrike" kern="1200" cap="none" spc="0" normalizeH="0" baseline="0" noProof="0" dirty="0" smtClean="0">
                <a:ln w="1905"/>
                <a:gradFill>
                  <a:gsLst>
                    <a:gs pos="0">
                      <a:srgbClr val="70AD47">
                        <a:shade val="20000"/>
                        <a:satMod val="200000"/>
                      </a:srgbClr>
                    </a:gs>
                    <a:gs pos="78000">
                      <a:srgbClr val="70AD47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0AD47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600" b="1" i="0" u="none" strike="noStrike" kern="1200" cap="none" spc="0" normalizeH="0" baseline="0" noProof="0" dirty="0">
                <a:ln w="1905"/>
                <a:gradFill>
                  <a:gsLst>
                    <a:gs pos="0">
                      <a:srgbClr val="70AD47">
                        <a:shade val="20000"/>
                        <a:satMod val="200000"/>
                      </a:srgbClr>
                    </a:gs>
                    <a:gs pos="78000">
                      <a:srgbClr val="70AD47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0AD47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600" b="1" i="0" u="none" strike="noStrike" kern="1200" cap="none" spc="0" normalizeH="0" baseline="0" noProof="0" dirty="0" smtClean="0">
                <a:ln w="1905"/>
                <a:gradFill>
                  <a:gsLst>
                    <a:gs pos="0">
                      <a:srgbClr val="70AD47">
                        <a:shade val="20000"/>
                        <a:satMod val="200000"/>
                      </a:srgbClr>
                    </a:gs>
                    <a:gs pos="78000">
                      <a:srgbClr val="70AD47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0AD47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600" b="1" i="0" u="none" strike="noStrike" kern="1200" cap="none" spc="0" normalizeH="0" baseline="0" noProof="0" dirty="0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472C4">
                        <a:tint val="40000"/>
                        <a:satMod val="250000"/>
                      </a:srgbClr>
                    </a:gs>
                    <a:gs pos="9000">
                      <a:srgbClr val="4472C4">
                        <a:tint val="52000"/>
                        <a:satMod val="300000"/>
                      </a:srgbClr>
                    </a:gs>
                    <a:gs pos="50000">
                      <a:srgbClr val="4472C4">
                        <a:shade val="20000"/>
                        <a:satMod val="300000"/>
                      </a:srgbClr>
                    </a:gs>
                    <a:gs pos="79000">
                      <a:srgbClr val="4472C4">
                        <a:tint val="52000"/>
                        <a:satMod val="300000"/>
                      </a:srgbClr>
                    </a:gs>
                    <a:gs pos="100000">
                      <a:srgbClr val="4472C4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  <p:sp>
          <p:nvSpPr>
            <p:cNvPr id="10" name="9 Rectángulo"/>
            <p:cNvSpPr/>
            <p:nvPr/>
          </p:nvSpPr>
          <p:spPr>
            <a:xfrm>
              <a:off x="8183874" y="1559642"/>
              <a:ext cx="3677199" cy="624786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285750" marR="0" lvl="0" indent="-28575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es-ES" sz="1600" b="1" i="0" u="none" strike="noStrike" kern="1200" cap="none" spc="0" normalizeH="0" baseline="0" noProof="0" dirty="0">
                  <a:ln w="10541" cmpd="sng">
                    <a:solidFill>
                      <a:srgbClr val="4472C4">
                        <a:shade val="88000"/>
                        <a:satMod val="110000"/>
                      </a:srgbClr>
                    </a:solidFill>
                    <a:prstDash val="solid"/>
                  </a:ln>
                  <a:gradFill>
                    <a:gsLst>
                      <a:gs pos="0">
                        <a:srgbClr val="4472C4">
                          <a:tint val="40000"/>
                          <a:satMod val="250000"/>
                        </a:srgbClr>
                      </a:gs>
                      <a:gs pos="9000">
                        <a:srgbClr val="4472C4">
                          <a:tint val="52000"/>
                          <a:satMod val="300000"/>
                        </a:srgbClr>
                      </a:gs>
                      <a:gs pos="50000">
                        <a:srgbClr val="4472C4">
                          <a:shade val="20000"/>
                          <a:satMod val="300000"/>
                        </a:srgbClr>
                      </a:gs>
                      <a:gs pos="79000">
                        <a:srgbClr val="4472C4">
                          <a:tint val="52000"/>
                          <a:satMod val="300000"/>
                        </a:srgbClr>
                      </a:gs>
                      <a:gs pos="100000">
                        <a:srgbClr val="4472C4">
                          <a:tint val="40000"/>
                          <a:satMod val="250000"/>
                        </a:srgbClr>
                      </a:gs>
                    </a:gsLst>
                    <a:lin ang="5400000"/>
                  </a:gra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Notas con promedio acumulado: </a:t>
              </a:r>
              <a:r>
                <a:rPr kumimoji="0" lang="es-ES" sz="1600" b="1" i="0" u="none" strike="noStrike" kern="1200" cap="none" spc="0" normalizeH="0" baseline="0" noProof="0" dirty="0">
                  <a:ln w="1905"/>
                  <a:gradFill>
                    <a:gsLst>
                      <a:gs pos="0">
                        <a:srgbClr val="70AD47">
                          <a:shade val="20000"/>
                          <a:satMod val="200000"/>
                        </a:srgbClr>
                      </a:gs>
                      <a:gs pos="78000">
                        <a:srgbClr val="70AD47">
                          <a:tint val="90000"/>
                          <a:shade val="89000"/>
                          <a:satMod val="220000"/>
                        </a:srgbClr>
                      </a:gs>
                      <a:gs pos="100000">
                        <a:srgbClr val="70AD47">
                          <a:tint val="12000"/>
                          <a:satMod val="255000"/>
                        </a:srgb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Notas del periodo inmediatamente anterior con el promedio acumulado .</a:t>
              </a:r>
            </a:p>
            <a:p>
              <a:pPr marL="285750" marR="0" lvl="0" indent="-28575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endParaRPr kumimoji="0" lang="es-CO" sz="1600" b="1" i="0" u="none" strike="noStrike" kern="1200" cap="none" spc="0" normalizeH="0" baseline="0" noProof="0" dirty="0" smtClean="0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472C4">
                        <a:tint val="40000"/>
                        <a:satMod val="250000"/>
                      </a:srgbClr>
                    </a:gs>
                    <a:gs pos="9000">
                      <a:srgbClr val="4472C4">
                        <a:tint val="52000"/>
                        <a:satMod val="300000"/>
                      </a:srgbClr>
                    </a:gs>
                    <a:gs pos="50000">
                      <a:srgbClr val="4472C4">
                        <a:shade val="20000"/>
                        <a:satMod val="300000"/>
                      </a:srgbClr>
                    </a:gs>
                    <a:gs pos="79000">
                      <a:srgbClr val="4472C4">
                        <a:tint val="52000"/>
                        <a:satMod val="300000"/>
                      </a:srgbClr>
                    </a:gs>
                    <a:gs pos="100000">
                      <a:srgbClr val="4472C4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  <a:p>
              <a:pPr marL="285750" marR="0" lvl="0" indent="-28575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es-CO" sz="1600" b="1" i="0" u="none" strike="noStrike" kern="1200" cap="none" spc="0" normalizeH="0" baseline="0" noProof="0" dirty="0" smtClean="0">
                  <a:ln w="10541" cmpd="sng">
                    <a:solidFill>
                      <a:srgbClr val="4472C4">
                        <a:shade val="88000"/>
                        <a:satMod val="110000"/>
                      </a:srgbClr>
                    </a:solidFill>
                    <a:prstDash val="solid"/>
                  </a:ln>
                  <a:gradFill>
                    <a:gsLst>
                      <a:gs pos="0">
                        <a:srgbClr val="4472C4">
                          <a:tint val="40000"/>
                          <a:satMod val="250000"/>
                        </a:srgbClr>
                      </a:gs>
                      <a:gs pos="9000">
                        <a:srgbClr val="4472C4">
                          <a:tint val="52000"/>
                          <a:satMod val="300000"/>
                        </a:srgbClr>
                      </a:gs>
                      <a:gs pos="50000">
                        <a:srgbClr val="4472C4">
                          <a:shade val="20000"/>
                          <a:satMod val="300000"/>
                        </a:srgbClr>
                      </a:gs>
                      <a:gs pos="79000">
                        <a:srgbClr val="4472C4">
                          <a:tint val="52000"/>
                          <a:satMod val="300000"/>
                        </a:srgbClr>
                      </a:gs>
                      <a:gs pos="100000">
                        <a:srgbClr val="4472C4">
                          <a:tint val="40000"/>
                          <a:satMod val="250000"/>
                        </a:srgbClr>
                      </a:gs>
                    </a:gsLst>
                    <a:lin ang="5400000"/>
                  </a:gra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Notas con promedio semestral:</a:t>
              </a:r>
              <a:r>
                <a:rPr kumimoji="0" lang="es-ES" sz="1600" b="1" i="0" u="none" strike="noStrike" kern="1200" cap="none" spc="0" normalizeH="0" baseline="0" noProof="0" dirty="0">
                  <a:ln w="1905"/>
                  <a:gradFill>
                    <a:gsLst>
                      <a:gs pos="0">
                        <a:srgbClr val="70AD47">
                          <a:shade val="20000"/>
                          <a:satMod val="200000"/>
                        </a:srgbClr>
                      </a:gs>
                      <a:gs pos="78000">
                        <a:srgbClr val="70AD47">
                          <a:tint val="90000"/>
                          <a:shade val="89000"/>
                          <a:satMod val="220000"/>
                        </a:srgbClr>
                      </a:gs>
                      <a:gs pos="100000">
                        <a:srgbClr val="70AD47">
                          <a:tint val="12000"/>
                          <a:satMod val="255000"/>
                        </a:srgb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Notas del periodo inmediatamente anterior con el promedio </a:t>
              </a:r>
              <a:r>
                <a:rPr kumimoji="0" lang="es-ES" sz="1600" b="1" i="0" u="none" strike="noStrike" kern="1200" cap="none" spc="0" normalizeH="0" baseline="0" noProof="0" dirty="0" smtClean="0">
                  <a:ln w="1905"/>
                  <a:gradFill>
                    <a:gsLst>
                      <a:gs pos="0">
                        <a:srgbClr val="70AD47">
                          <a:shade val="20000"/>
                          <a:satMod val="200000"/>
                        </a:srgbClr>
                      </a:gs>
                      <a:gs pos="78000">
                        <a:srgbClr val="70AD47">
                          <a:tint val="90000"/>
                          <a:shade val="89000"/>
                          <a:satMod val="220000"/>
                        </a:srgbClr>
                      </a:gs>
                      <a:gs pos="100000">
                        <a:srgbClr val="70AD47">
                          <a:tint val="12000"/>
                          <a:satMod val="255000"/>
                        </a:srgb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semestral.</a:t>
              </a:r>
              <a:endParaRPr kumimoji="0" lang="es-CO" sz="1600" b="1" i="0" u="none" strike="noStrike" kern="1200" cap="none" spc="0" normalizeH="0" baseline="0" noProof="0" dirty="0">
                <a:ln w="1905"/>
                <a:gradFill>
                  <a:gsLst>
                    <a:gs pos="0">
                      <a:srgbClr val="70AD47">
                        <a:shade val="20000"/>
                        <a:satMod val="200000"/>
                      </a:srgbClr>
                    </a:gs>
                    <a:gs pos="78000">
                      <a:srgbClr val="70AD47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0AD47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600" b="1" i="0" u="none" strike="noStrike" kern="1200" cap="none" spc="0" normalizeH="0" baseline="0" noProof="0" dirty="0" smtClean="0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472C4">
                        <a:tint val="40000"/>
                        <a:satMod val="250000"/>
                      </a:srgbClr>
                    </a:gs>
                    <a:gs pos="9000">
                      <a:srgbClr val="4472C4">
                        <a:tint val="52000"/>
                        <a:satMod val="300000"/>
                      </a:srgbClr>
                    </a:gs>
                    <a:gs pos="50000">
                      <a:srgbClr val="4472C4">
                        <a:shade val="20000"/>
                        <a:satMod val="300000"/>
                      </a:srgbClr>
                    </a:gs>
                    <a:gs pos="79000">
                      <a:srgbClr val="4472C4">
                        <a:tint val="52000"/>
                        <a:satMod val="300000"/>
                      </a:srgbClr>
                    </a:gs>
                    <a:gs pos="100000">
                      <a:srgbClr val="4472C4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  <a:p>
              <a:pPr marL="285750" marR="0" lvl="0" indent="-28575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es-ES" sz="1600" b="1" i="0" u="none" strike="noStrike" kern="1200" cap="none" spc="0" normalizeH="0" baseline="0" noProof="0" dirty="0" smtClean="0">
                  <a:ln w="10541" cmpd="sng">
                    <a:solidFill>
                      <a:srgbClr val="4472C4">
                        <a:shade val="88000"/>
                        <a:satMod val="110000"/>
                      </a:srgbClr>
                    </a:solidFill>
                    <a:prstDash val="solid"/>
                  </a:ln>
                  <a:gradFill>
                    <a:gsLst>
                      <a:gs pos="0">
                        <a:srgbClr val="4472C4">
                          <a:tint val="40000"/>
                          <a:satMod val="250000"/>
                        </a:srgbClr>
                      </a:gs>
                      <a:gs pos="9000">
                        <a:srgbClr val="4472C4">
                          <a:tint val="52000"/>
                          <a:satMod val="300000"/>
                        </a:srgbClr>
                      </a:gs>
                      <a:gs pos="50000">
                        <a:srgbClr val="4472C4">
                          <a:shade val="20000"/>
                          <a:satMod val="300000"/>
                        </a:srgbClr>
                      </a:gs>
                      <a:gs pos="79000">
                        <a:srgbClr val="4472C4">
                          <a:tint val="52000"/>
                          <a:satMod val="300000"/>
                        </a:srgbClr>
                      </a:gs>
                      <a:gs pos="100000">
                        <a:srgbClr val="4472C4">
                          <a:tint val="40000"/>
                          <a:satMod val="250000"/>
                        </a:srgbClr>
                      </a:gs>
                    </a:gsLst>
                    <a:lin ang="5400000"/>
                  </a:gra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Histórico: </a:t>
              </a:r>
              <a:r>
                <a:rPr kumimoji="0" lang="es-ES" sz="1600" b="1" i="0" u="none" strike="noStrike" kern="1200" cap="none" spc="0" normalizeH="0" baseline="0" noProof="0" dirty="0" smtClean="0">
                  <a:ln w="1905"/>
                  <a:gradFill>
                    <a:gsLst>
                      <a:gs pos="0">
                        <a:srgbClr val="70AD47">
                          <a:shade val="20000"/>
                          <a:satMod val="200000"/>
                        </a:srgbClr>
                      </a:gs>
                      <a:gs pos="78000">
                        <a:srgbClr val="70AD47">
                          <a:tint val="90000"/>
                          <a:shade val="89000"/>
                          <a:satMod val="220000"/>
                        </a:srgbClr>
                      </a:gs>
                      <a:gs pos="100000">
                        <a:srgbClr val="70AD47">
                          <a:tint val="12000"/>
                          <a:satMod val="255000"/>
                        </a:srgb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Estudiantes que ya culminaron con su plan de estudios y lo solicitan para continuar con estudios de posgrado.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600" b="1" i="0" u="none" strike="noStrike" kern="1200" cap="none" spc="0" normalizeH="0" baseline="0" noProof="0" dirty="0">
                <a:ln w="1905"/>
                <a:gradFill>
                  <a:gsLst>
                    <a:gs pos="0">
                      <a:srgbClr val="70AD47">
                        <a:shade val="20000"/>
                        <a:satMod val="200000"/>
                      </a:srgbClr>
                    </a:gs>
                    <a:gs pos="78000">
                      <a:srgbClr val="70AD47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0AD47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600" b="1" i="0" u="none" strike="noStrike" kern="1200" cap="none" spc="0" normalizeH="0" baseline="0" noProof="0" dirty="0" smtClean="0">
                <a:ln w="1905"/>
                <a:gradFill>
                  <a:gsLst>
                    <a:gs pos="0">
                      <a:srgbClr val="70AD47">
                        <a:shade val="20000"/>
                        <a:satMod val="200000"/>
                      </a:srgbClr>
                    </a:gs>
                    <a:gs pos="78000">
                      <a:srgbClr val="70AD47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0AD47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600" b="1" i="0" u="none" strike="noStrike" kern="1200" cap="none" spc="0" normalizeH="0" baseline="0" noProof="0" dirty="0" smtClean="0">
                <a:ln w="1905"/>
                <a:gradFill>
                  <a:gsLst>
                    <a:gs pos="0">
                      <a:srgbClr val="70AD47">
                        <a:shade val="20000"/>
                        <a:satMod val="200000"/>
                      </a:srgbClr>
                    </a:gs>
                    <a:gs pos="78000">
                      <a:srgbClr val="70AD47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0AD47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600" b="1" i="0" u="none" strike="noStrike" kern="1200" cap="none" spc="0" normalizeH="0" baseline="0" noProof="0" dirty="0">
                <a:ln w="1905"/>
                <a:gradFill>
                  <a:gsLst>
                    <a:gs pos="0">
                      <a:srgbClr val="70AD47">
                        <a:shade val="20000"/>
                        <a:satMod val="200000"/>
                      </a:srgbClr>
                    </a:gs>
                    <a:gs pos="78000">
                      <a:srgbClr val="70AD47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0AD47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600" b="1" i="0" u="none" strike="noStrike" kern="1200" cap="none" spc="0" normalizeH="0" baseline="0" noProof="0" dirty="0" smtClean="0">
                <a:ln w="1905"/>
                <a:gradFill>
                  <a:gsLst>
                    <a:gs pos="0">
                      <a:srgbClr val="70AD47">
                        <a:shade val="20000"/>
                        <a:satMod val="200000"/>
                      </a:srgbClr>
                    </a:gs>
                    <a:gs pos="78000">
                      <a:srgbClr val="70AD47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0AD47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600" b="1" i="0" u="none" strike="noStrike" kern="1200" cap="none" spc="0" normalizeH="0" baseline="0" noProof="0" dirty="0" smtClean="0">
                <a:ln w="1905"/>
                <a:gradFill>
                  <a:gsLst>
                    <a:gs pos="0">
                      <a:srgbClr val="70AD47">
                        <a:shade val="20000"/>
                        <a:satMod val="200000"/>
                      </a:srgbClr>
                    </a:gs>
                    <a:gs pos="78000">
                      <a:srgbClr val="70AD47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0AD47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600" b="1" i="0" u="none" strike="noStrike" kern="1200" cap="none" spc="0" normalizeH="0" baseline="0" noProof="0" dirty="0" smtClean="0">
                <a:ln w="1905"/>
                <a:gradFill>
                  <a:gsLst>
                    <a:gs pos="0">
                      <a:srgbClr val="70AD47">
                        <a:shade val="20000"/>
                        <a:satMod val="200000"/>
                      </a:srgbClr>
                    </a:gs>
                    <a:gs pos="78000">
                      <a:srgbClr val="70AD47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0AD47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600" b="1" i="0" u="none" strike="noStrike" kern="1200" cap="none" spc="0" normalizeH="0" baseline="0" noProof="0" dirty="0">
                <a:ln w="1905"/>
                <a:gradFill>
                  <a:gsLst>
                    <a:gs pos="0">
                      <a:srgbClr val="70AD47">
                        <a:shade val="20000"/>
                        <a:satMod val="200000"/>
                      </a:srgbClr>
                    </a:gs>
                    <a:gs pos="78000">
                      <a:srgbClr val="70AD47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0AD47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600" b="1" i="0" u="none" strike="noStrike" kern="1200" cap="none" spc="0" normalizeH="0" baseline="0" noProof="0" dirty="0" smtClean="0">
                <a:ln w="1905"/>
                <a:gradFill>
                  <a:gsLst>
                    <a:gs pos="0">
                      <a:srgbClr val="70AD47">
                        <a:shade val="20000"/>
                        <a:satMod val="200000"/>
                      </a:srgbClr>
                    </a:gs>
                    <a:gs pos="78000">
                      <a:srgbClr val="70AD47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0AD47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600" b="1" i="0" u="none" strike="noStrike" kern="1200" cap="none" spc="0" normalizeH="0" baseline="0" noProof="0" dirty="0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472C4">
                        <a:tint val="40000"/>
                        <a:satMod val="250000"/>
                      </a:srgbClr>
                    </a:gs>
                    <a:gs pos="9000">
                      <a:srgbClr val="4472C4">
                        <a:tint val="52000"/>
                        <a:satMod val="300000"/>
                      </a:srgbClr>
                    </a:gs>
                    <a:gs pos="50000">
                      <a:srgbClr val="4472C4">
                        <a:shade val="20000"/>
                        <a:satMod val="300000"/>
                      </a:srgbClr>
                    </a:gs>
                    <a:gs pos="79000">
                      <a:srgbClr val="4472C4">
                        <a:tint val="52000"/>
                        <a:satMod val="300000"/>
                      </a:srgbClr>
                    </a:gs>
                    <a:gs pos="100000">
                      <a:srgbClr val="4472C4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  <p:pic>
          <p:nvPicPr>
            <p:cNvPr id="11" name="Imagen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9331" y="2720796"/>
              <a:ext cx="3497039" cy="34970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30882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adroTexto 11">
            <a:extLst>
              <a:ext uri="{FF2B5EF4-FFF2-40B4-BE49-F238E27FC236}">
                <a16:creationId xmlns:a16="http://schemas.microsoft.com/office/drawing/2014/main" id="{3EEE3F1A-8AD6-4B80-8E10-4071FC503E30}"/>
              </a:ext>
            </a:extLst>
          </p:cNvPr>
          <p:cNvSpPr txBox="1"/>
          <p:nvPr/>
        </p:nvSpPr>
        <p:spPr>
          <a:xfrm>
            <a:off x="628650" y="366817"/>
            <a:ext cx="9544325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914400" marR="0" lvl="0" indent="-91440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s-CO" sz="60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Solicitud</a:t>
            </a:r>
            <a:r>
              <a:rPr kumimoji="0" lang="es-CO" sz="4800" b="1" i="0" u="none" strike="noStrike" kern="1200" cap="none" spc="0" normalizeH="0" baseline="0" noProof="0" dirty="0" smtClean="0">
                <a:ln/>
                <a:solidFill>
                  <a:srgbClr val="FFC000"/>
                </a:solidFill>
                <a:effectLst/>
                <a:uLnTx/>
                <a:uFillTx/>
                <a:latin typeface="Cambria" panose="02040503050406030204"/>
                <a:ea typeface="+mn-ea"/>
                <a:cs typeface="+mn-cs"/>
              </a:rPr>
              <a:t> </a:t>
            </a:r>
            <a:r>
              <a:rPr kumimoji="0" lang="es-CO" sz="60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del </a:t>
            </a:r>
            <a:r>
              <a:rPr kumimoji="0" lang="es-CO" sz="6000" b="1" i="0" u="none" strike="noStrike" kern="1200" cap="none" spc="0" normalizeH="0" baseline="0" noProof="0" dirty="0" smtClean="0">
                <a:ln/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Certificado</a:t>
            </a:r>
            <a:endParaRPr kumimoji="0" lang="es-CO" sz="6000" b="1" i="0" u="none" strike="noStrike" kern="1200" cap="none" spc="0" normalizeH="0" baseline="0" noProof="0" dirty="0">
              <a:ln/>
              <a:solidFill>
                <a:srgbClr val="FFC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3" name="Grupo 12"/>
          <p:cNvGrpSpPr/>
          <p:nvPr/>
        </p:nvGrpSpPr>
        <p:grpSpPr>
          <a:xfrm>
            <a:off x="1274634" y="1429323"/>
            <a:ext cx="8155987" cy="4933950"/>
            <a:chOff x="1022847" y="1475821"/>
            <a:chExt cx="8155987" cy="4933950"/>
          </a:xfrm>
        </p:grpSpPr>
        <p:pic>
          <p:nvPicPr>
            <p:cNvPr id="14" name="Imagen 13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2848" y="1475821"/>
              <a:ext cx="8155986" cy="4933950"/>
            </a:xfrm>
            <a:prstGeom prst="rect">
              <a:avLst/>
            </a:prstGeom>
          </p:spPr>
        </p:pic>
        <p:sp>
          <p:nvSpPr>
            <p:cNvPr id="15" name="10 Rectángulo"/>
            <p:cNvSpPr/>
            <p:nvPr/>
          </p:nvSpPr>
          <p:spPr>
            <a:xfrm>
              <a:off x="1022848" y="3910156"/>
              <a:ext cx="936581" cy="141130"/>
            </a:xfrm>
            <a:prstGeom prst="rect">
              <a:avLst/>
            </a:prstGeom>
            <a:noFill/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/>
                <a:ea typeface="+mn-ea"/>
                <a:cs typeface="+mn-cs"/>
              </a:endParaRPr>
            </a:p>
          </p:txBody>
        </p:sp>
        <p:sp>
          <p:nvSpPr>
            <p:cNvPr id="16" name="10 Rectángulo"/>
            <p:cNvSpPr/>
            <p:nvPr/>
          </p:nvSpPr>
          <p:spPr>
            <a:xfrm>
              <a:off x="1022847" y="3705504"/>
              <a:ext cx="936581" cy="141130"/>
            </a:xfrm>
            <a:prstGeom prst="rect">
              <a:avLst/>
            </a:prstGeom>
            <a:noFill/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/>
                <a:ea typeface="+mn-ea"/>
                <a:cs typeface="+mn-cs"/>
              </a:endParaRPr>
            </a:p>
          </p:txBody>
        </p:sp>
        <p:sp>
          <p:nvSpPr>
            <p:cNvPr id="17" name="Rectángulo 16"/>
            <p:cNvSpPr/>
            <p:nvPr/>
          </p:nvSpPr>
          <p:spPr>
            <a:xfrm>
              <a:off x="1062452" y="2116839"/>
              <a:ext cx="896977" cy="2866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/>
                <a:ea typeface="+mn-ea"/>
                <a:cs typeface="+mn-cs"/>
              </a:endParaRPr>
            </a:p>
          </p:txBody>
        </p:sp>
        <p:pic>
          <p:nvPicPr>
            <p:cNvPr id="18" name="Picture 3">
              <a:extLst>
                <a:ext uri="{FF2B5EF4-FFF2-40B4-BE49-F238E27FC236}">
                  <a16:creationId xmlns:a16="http://schemas.microsoft.com/office/drawing/2014/main" id="{60308344-748F-4E1E-99F5-0A6844E05C6F}"/>
                </a:ext>
              </a:extLst>
            </p:cNvPr>
            <p:cNvPicPr preferRelativeResize="0">
              <a:picLocks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670" t="7615" r="40311" b="59945"/>
            <a:stretch/>
          </p:blipFill>
          <p:spPr bwMode="auto">
            <a:xfrm>
              <a:off x="1187743" y="1535533"/>
              <a:ext cx="663938" cy="715099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" name="Rectángulo 18"/>
          <p:cNvSpPr/>
          <p:nvPr/>
        </p:nvSpPr>
        <p:spPr>
          <a:xfrm>
            <a:off x="4897487" y="2215354"/>
            <a:ext cx="30025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 smtClean="0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472C4">
                        <a:tint val="40000"/>
                        <a:satMod val="250000"/>
                      </a:srgbClr>
                    </a:gs>
                    <a:gs pos="9000">
                      <a:srgbClr val="4472C4">
                        <a:tint val="52000"/>
                        <a:satMod val="300000"/>
                      </a:srgbClr>
                    </a:gs>
                    <a:gs pos="50000">
                      <a:srgbClr val="4472C4">
                        <a:shade val="20000"/>
                        <a:satMod val="300000"/>
                      </a:srgbClr>
                    </a:gs>
                    <a:gs pos="79000">
                      <a:srgbClr val="4472C4">
                        <a:tint val="52000"/>
                        <a:satMod val="300000"/>
                      </a:srgbClr>
                    </a:gs>
                    <a:gs pos="100000">
                      <a:srgbClr val="4472C4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En Proceso Certificados dar clic en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 smtClean="0">
                <a:ln w="1905"/>
                <a:gradFill>
                  <a:gsLst>
                    <a:gs pos="0">
                      <a:srgbClr val="70AD47">
                        <a:shade val="20000"/>
                        <a:satMod val="200000"/>
                      </a:srgbClr>
                    </a:gs>
                    <a:gs pos="78000">
                      <a:srgbClr val="70AD47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0AD47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Solicitud de certificados</a:t>
            </a:r>
            <a:endParaRPr kumimoji="0" lang="es-ES" sz="1800" b="1" i="0" u="none" strike="noStrike" kern="1200" cap="none" spc="0" normalizeH="0" baseline="0" noProof="0" dirty="0">
              <a:ln w="1905"/>
              <a:gradFill>
                <a:gsLst>
                  <a:gs pos="0">
                    <a:srgbClr val="70AD47">
                      <a:shade val="20000"/>
                      <a:satMod val="200000"/>
                    </a:srgbClr>
                  </a:gs>
                  <a:gs pos="78000">
                    <a:srgbClr val="70AD47">
                      <a:tint val="90000"/>
                      <a:shade val="89000"/>
                      <a:satMod val="220000"/>
                    </a:srgbClr>
                  </a:gs>
                  <a:gs pos="100000">
                    <a:srgbClr val="70AD47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7282" y="2743446"/>
            <a:ext cx="3048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926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adroTexto 11">
            <a:extLst>
              <a:ext uri="{FF2B5EF4-FFF2-40B4-BE49-F238E27FC236}">
                <a16:creationId xmlns:a16="http://schemas.microsoft.com/office/drawing/2014/main" id="{3EEE3F1A-8AD6-4B80-8E10-4071FC503E30}"/>
              </a:ext>
            </a:extLst>
          </p:cNvPr>
          <p:cNvSpPr txBox="1"/>
          <p:nvPr/>
        </p:nvSpPr>
        <p:spPr>
          <a:xfrm>
            <a:off x="628650" y="366817"/>
            <a:ext cx="9544325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914400" marR="0" lvl="0" indent="-91440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s-CO" sz="60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Solicitud</a:t>
            </a:r>
            <a:r>
              <a:rPr kumimoji="0" lang="es-CO" sz="4800" b="1" i="0" u="none" strike="noStrike" kern="1200" cap="none" spc="0" normalizeH="0" baseline="0" noProof="0" dirty="0" smtClean="0">
                <a:ln/>
                <a:solidFill>
                  <a:srgbClr val="FFC000"/>
                </a:solidFill>
                <a:effectLst/>
                <a:uLnTx/>
                <a:uFillTx/>
                <a:latin typeface="Cambria" panose="02040503050406030204"/>
                <a:ea typeface="+mn-ea"/>
                <a:cs typeface="+mn-cs"/>
              </a:rPr>
              <a:t> </a:t>
            </a:r>
            <a:r>
              <a:rPr kumimoji="0" lang="es-CO" sz="60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del </a:t>
            </a:r>
            <a:r>
              <a:rPr kumimoji="0" lang="es-CO" sz="6000" b="1" i="0" u="none" strike="noStrike" kern="1200" cap="none" spc="0" normalizeH="0" baseline="0" noProof="0" dirty="0" smtClean="0">
                <a:ln/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Certificado</a:t>
            </a:r>
            <a:endParaRPr kumimoji="0" lang="es-CO" sz="6000" b="1" i="0" u="none" strike="noStrike" kern="1200" cap="none" spc="0" normalizeH="0" baseline="0" noProof="0" dirty="0">
              <a:ln/>
              <a:solidFill>
                <a:srgbClr val="FFC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841" y="1534880"/>
            <a:ext cx="7696940" cy="4238904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3144" y="3011152"/>
            <a:ext cx="3048000" cy="3048000"/>
          </a:xfrm>
          <a:prstGeom prst="rect">
            <a:avLst/>
          </a:prstGeom>
        </p:spPr>
      </p:pic>
      <p:sp>
        <p:nvSpPr>
          <p:cNvPr id="21" name="9 Rectángulo"/>
          <p:cNvSpPr/>
          <p:nvPr/>
        </p:nvSpPr>
        <p:spPr>
          <a:xfrm>
            <a:off x="8055782" y="2457154"/>
            <a:ext cx="2211978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 dirty="0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472C4">
                        <a:tint val="40000"/>
                        <a:satMod val="250000"/>
                      </a:srgbClr>
                    </a:gs>
                    <a:gs pos="9000">
                      <a:srgbClr val="4472C4">
                        <a:tint val="52000"/>
                        <a:satMod val="300000"/>
                      </a:srgbClr>
                    </a:gs>
                    <a:gs pos="50000">
                      <a:srgbClr val="4472C4">
                        <a:shade val="20000"/>
                        <a:satMod val="300000"/>
                      </a:srgbClr>
                    </a:gs>
                    <a:gs pos="79000">
                      <a:srgbClr val="4472C4">
                        <a:tint val="52000"/>
                        <a:satMod val="300000"/>
                      </a:srgbClr>
                    </a:gs>
                    <a:gs pos="100000">
                      <a:srgbClr val="4472C4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</a:t>
            </a:r>
            <a:r>
              <a:rPr kumimoji="0" lang="es-ES" sz="1600" b="1" i="0" u="none" strike="noStrike" kern="1200" cap="none" spc="0" normalizeH="0" baseline="0" noProof="0" dirty="0" smtClean="0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472C4">
                        <a:tint val="40000"/>
                        <a:satMod val="250000"/>
                      </a:srgbClr>
                    </a:gs>
                    <a:gs pos="9000">
                      <a:srgbClr val="4472C4">
                        <a:tint val="52000"/>
                        <a:satMod val="300000"/>
                      </a:srgbClr>
                    </a:gs>
                    <a:gs pos="50000">
                      <a:srgbClr val="4472C4">
                        <a:shade val="20000"/>
                        <a:satMod val="300000"/>
                      </a:srgbClr>
                    </a:gs>
                    <a:gs pos="79000">
                      <a:srgbClr val="4472C4">
                        <a:tint val="52000"/>
                        <a:satMod val="300000"/>
                      </a:srgbClr>
                    </a:gs>
                    <a:gs pos="100000">
                      <a:srgbClr val="4472C4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ar clic sobre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kern="1200" cap="none" spc="0" normalizeH="0" baseline="0" noProof="0" dirty="0">
                <a:ln w="1905"/>
                <a:gradFill>
                  <a:gsLst>
                    <a:gs pos="0">
                      <a:srgbClr val="70AD47">
                        <a:shade val="20000"/>
                        <a:satMod val="200000"/>
                      </a:srgbClr>
                    </a:gs>
                    <a:gs pos="78000">
                      <a:srgbClr val="70AD47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0AD47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Cód. Programa</a:t>
            </a:r>
          </a:p>
        </p:txBody>
      </p:sp>
      <p:sp>
        <p:nvSpPr>
          <p:cNvPr id="22" name="10 Rectángulo"/>
          <p:cNvSpPr/>
          <p:nvPr/>
        </p:nvSpPr>
        <p:spPr>
          <a:xfrm>
            <a:off x="4450242" y="2477962"/>
            <a:ext cx="486946" cy="256191"/>
          </a:xfrm>
          <a:prstGeom prst="rect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8017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adroTexto 11">
            <a:extLst>
              <a:ext uri="{FF2B5EF4-FFF2-40B4-BE49-F238E27FC236}">
                <a16:creationId xmlns:a16="http://schemas.microsoft.com/office/drawing/2014/main" id="{3EEE3F1A-8AD6-4B80-8E10-4071FC503E30}"/>
              </a:ext>
            </a:extLst>
          </p:cNvPr>
          <p:cNvSpPr txBox="1"/>
          <p:nvPr/>
        </p:nvSpPr>
        <p:spPr>
          <a:xfrm>
            <a:off x="628650" y="366817"/>
            <a:ext cx="9544325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914400" marR="0" lvl="0" indent="-91440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s-CO" sz="60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Solicitud</a:t>
            </a:r>
            <a:r>
              <a:rPr kumimoji="0" lang="es-CO" sz="4800" b="1" i="0" u="none" strike="noStrike" kern="1200" cap="none" spc="0" normalizeH="0" baseline="0" noProof="0" dirty="0" smtClean="0">
                <a:ln/>
                <a:solidFill>
                  <a:srgbClr val="FFC000"/>
                </a:solidFill>
                <a:effectLst/>
                <a:uLnTx/>
                <a:uFillTx/>
                <a:latin typeface="Cambria" panose="02040503050406030204"/>
                <a:ea typeface="+mn-ea"/>
                <a:cs typeface="+mn-cs"/>
              </a:rPr>
              <a:t> </a:t>
            </a:r>
            <a:r>
              <a:rPr kumimoji="0" lang="es-CO" sz="60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del </a:t>
            </a:r>
            <a:r>
              <a:rPr kumimoji="0" lang="es-CO" sz="6000" b="1" i="0" u="none" strike="noStrike" kern="1200" cap="none" spc="0" normalizeH="0" baseline="0" noProof="0" dirty="0" smtClean="0">
                <a:ln/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Certificado</a:t>
            </a:r>
            <a:endParaRPr kumimoji="0" lang="es-CO" sz="6000" b="1" i="0" u="none" strike="noStrike" kern="1200" cap="none" spc="0" normalizeH="0" baseline="0" noProof="0" dirty="0">
              <a:ln/>
              <a:solidFill>
                <a:srgbClr val="FFC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9 Rectángulo"/>
          <p:cNvSpPr/>
          <p:nvPr/>
        </p:nvSpPr>
        <p:spPr>
          <a:xfrm>
            <a:off x="6989641" y="1318022"/>
            <a:ext cx="4561686" cy="553997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472C4">
                        <a:tint val="40000"/>
                        <a:satMod val="250000"/>
                      </a:srgbClr>
                    </a:gs>
                    <a:gs pos="9000">
                      <a:srgbClr val="4472C4">
                        <a:tint val="52000"/>
                        <a:satMod val="300000"/>
                      </a:srgbClr>
                    </a:gs>
                    <a:gs pos="50000">
                      <a:srgbClr val="4472C4">
                        <a:shade val="20000"/>
                        <a:satMod val="300000"/>
                      </a:srgbClr>
                    </a:gs>
                    <a:gs pos="79000">
                      <a:srgbClr val="4472C4">
                        <a:tint val="52000"/>
                        <a:satMod val="300000"/>
                      </a:srgbClr>
                    </a:gs>
                    <a:gs pos="100000">
                      <a:srgbClr val="4472C4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(Listado de códigos de programa)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1" i="0" u="none" strike="noStrike" kern="1200" cap="none" spc="0" normalizeH="0" baseline="0" noProof="0" dirty="0" smtClean="0">
              <a:ln w="10541" cmpd="sng">
                <a:solidFill>
                  <a:srgbClr val="4472C4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472C4">
                      <a:tint val="40000"/>
                      <a:satMod val="250000"/>
                    </a:srgbClr>
                  </a:gs>
                  <a:gs pos="9000">
                    <a:srgbClr val="4472C4">
                      <a:tint val="52000"/>
                      <a:satMod val="300000"/>
                    </a:srgbClr>
                  </a:gs>
                  <a:gs pos="50000">
                    <a:srgbClr val="4472C4">
                      <a:shade val="20000"/>
                      <a:satMod val="300000"/>
                    </a:srgbClr>
                  </a:gs>
                  <a:gs pos="79000">
                    <a:srgbClr val="4472C4">
                      <a:tint val="52000"/>
                      <a:satMod val="300000"/>
                    </a:srgbClr>
                  </a:gs>
                  <a:gs pos="100000">
                    <a:srgbClr val="4472C4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kern="1200" cap="none" spc="0" normalizeH="0" baseline="0" noProof="0" dirty="0" smtClean="0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472C4">
                        <a:tint val="40000"/>
                        <a:satMod val="250000"/>
                      </a:srgbClr>
                    </a:gs>
                    <a:gs pos="9000">
                      <a:srgbClr val="4472C4">
                        <a:tint val="52000"/>
                        <a:satMod val="300000"/>
                      </a:srgbClr>
                    </a:gs>
                    <a:gs pos="50000">
                      <a:srgbClr val="4472C4">
                        <a:shade val="20000"/>
                        <a:satMod val="300000"/>
                      </a:srgbClr>
                    </a:gs>
                    <a:gs pos="79000">
                      <a:srgbClr val="4472C4">
                        <a:tint val="52000"/>
                        <a:satMod val="300000"/>
                      </a:srgbClr>
                    </a:gs>
                    <a:gs pos="100000">
                      <a:srgbClr val="4472C4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31001 </a:t>
            </a:r>
            <a:r>
              <a:rPr kumimoji="0" lang="es-ES" sz="1400" b="1" i="0" u="none" strike="noStrike" kern="1200" cap="none" spc="0" normalizeH="0" baseline="0" noProof="0" dirty="0" smtClean="0">
                <a:ln w="1905"/>
                <a:gradFill>
                  <a:gsLst>
                    <a:gs pos="0">
                      <a:srgbClr val="70AD47">
                        <a:shade val="20000"/>
                        <a:satMod val="200000"/>
                      </a:srgbClr>
                    </a:gs>
                    <a:gs pos="78000">
                      <a:srgbClr val="70AD47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0AD47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Ingeniería Civil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kern="1200" cap="none" spc="0" normalizeH="0" baseline="0" noProof="0" dirty="0" smtClean="0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472C4">
                        <a:tint val="40000"/>
                        <a:satMod val="250000"/>
                      </a:srgbClr>
                    </a:gs>
                    <a:gs pos="9000">
                      <a:srgbClr val="4472C4">
                        <a:tint val="52000"/>
                        <a:satMod val="300000"/>
                      </a:srgbClr>
                    </a:gs>
                    <a:gs pos="50000">
                      <a:srgbClr val="4472C4">
                        <a:shade val="20000"/>
                        <a:satMod val="300000"/>
                      </a:srgbClr>
                    </a:gs>
                    <a:gs pos="79000">
                      <a:srgbClr val="4472C4">
                        <a:tint val="52000"/>
                        <a:satMod val="300000"/>
                      </a:srgbClr>
                    </a:gs>
                    <a:gs pos="100000">
                      <a:srgbClr val="4472C4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31002 </a:t>
            </a:r>
            <a:r>
              <a:rPr kumimoji="0" lang="es-ES" sz="1400" b="1" i="0" u="none" strike="noStrike" kern="1200" cap="none" spc="0" normalizeH="0" baseline="0" noProof="0" dirty="0">
                <a:ln w="1905"/>
                <a:gradFill>
                  <a:gsLst>
                    <a:gs pos="0">
                      <a:srgbClr val="70AD47">
                        <a:shade val="20000"/>
                        <a:satMod val="200000"/>
                      </a:srgbClr>
                    </a:gs>
                    <a:gs pos="78000">
                      <a:srgbClr val="70AD47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0AD47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Ingeniería </a:t>
            </a:r>
            <a:r>
              <a:rPr kumimoji="0" lang="es-ES" sz="1400" b="1" i="0" u="none" strike="noStrike" kern="1200" cap="none" spc="0" normalizeH="0" baseline="0" noProof="0" dirty="0" smtClean="0">
                <a:ln w="1905"/>
                <a:gradFill>
                  <a:gsLst>
                    <a:gs pos="0">
                      <a:srgbClr val="70AD47">
                        <a:shade val="20000"/>
                        <a:satMod val="200000"/>
                      </a:srgbClr>
                    </a:gs>
                    <a:gs pos="78000">
                      <a:srgbClr val="70AD47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0AD47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Electrónica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kern="1200" cap="none" spc="0" normalizeH="0" baseline="0" noProof="0" dirty="0" smtClean="0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472C4">
                        <a:tint val="40000"/>
                        <a:satMod val="250000"/>
                      </a:srgbClr>
                    </a:gs>
                    <a:gs pos="9000">
                      <a:srgbClr val="4472C4">
                        <a:tint val="52000"/>
                        <a:satMod val="300000"/>
                      </a:srgbClr>
                    </a:gs>
                    <a:gs pos="50000">
                      <a:srgbClr val="4472C4">
                        <a:shade val="20000"/>
                        <a:satMod val="300000"/>
                      </a:srgbClr>
                    </a:gs>
                    <a:gs pos="79000">
                      <a:srgbClr val="4472C4">
                        <a:tint val="52000"/>
                        <a:satMod val="300000"/>
                      </a:srgbClr>
                    </a:gs>
                    <a:gs pos="100000">
                      <a:srgbClr val="4472C4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31003 </a:t>
            </a:r>
            <a:r>
              <a:rPr kumimoji="0" lang="es-ES" sz="1400" b="1" i="0" u="none" strike="noStrike" kern="1200" cap="none" spc="0" normalizeH="0" baseline="0" noProof="0" dirty="0">
                <a:ln w="1905"/>
                <a:gradFill>
                  <a:gsLst>
                    <a:gs pos="0">
                      <a:srgbClr val="70AD47">
                        <a:shade val="20000"/>
                        <a:satMod val="200000"/>
                      </a:srgbClr>
                    </a:gs>
                    <a:gs pos="78000">
                      <a:srgbClr val="70AD47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0AD47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Ingeniería </a:t>
            </a:r>
            <a:r>
              <a:rPr kumimoji="0" lang="es-ES" sz="1400" b="1" i="0" u="none" strike="noStrike" kern="1200" cap="none" spc="0" normalizeH="0" baseline="0" noProof="0" dirty="0" smtClean="0">
                <a:ln w="1905"/>
                <a:gradFill>
                  <a:gsLst>
                    <a:gs pos="0">
                      <a:srgbClr val="70AD47">
                        <a:shade val="20000"/>
                        <a:satMod val="200000"/>
                      </a:srgbClr>
                    </a:gs>
                    <a:gs pos="78000">
                      <a:srgbClr val="70AD47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0AD47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Informática</a:t>
            </a:r>
            <a:endParaRPr kumimoji="0" lang="es-ES" sz="1400" b="1" i="0" u="none" strike="noStrike" kern="1200" cap="none" spc="0" normalizeH="0" baseline="0" noProof="0" dirty="0">
              <a:ln w="1905"/>
              <a:gradFill>
                <a:gsLst>
                  <a:gs pos="0">
                    <a:srgbClr val="70AD47">
                      <a:shade val="20000"/>
                      <a:satMod val="200000"/>
                    </a:srgbClr>
                  </a:gs>
                  <a:gs pos="78000">
                    <a:srgbClr val="70AD47">
                      <a:tint val="90000"/>
                      <a:shade val="89000"/>
                      <a:satMod val="220000"/>
                    </a:srgbClr>
                  </a:gs>
                  <a:gs pos="100000">
                    <a:srgbClr val="70AD47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kern="1200" cap="none" spc="0" normalizeH="0" baseline="0" noProof="0" dirty="0" smtClean="0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472C4">
                        <a:tint val="40000"/>
                        <a:satMod val="250000"/>
                      </a:srgbClr>
                    </a:gs>
                    <a:gs pos="9000">
                      <a:srgbClr val="4472C4">
                        <a:tint val="52000"/>
                        <a:satMod val="300000"/>
                      </a:srgbClr>
                    </a:gs>
                    <a:gs pos="50000">
                      <a:srgbClr val="4472C4">
                        <a:shade val="20000"/>
                        <a:satMod val="300000"/>
                      </a:srgbClr>
                    </a:gs>
                    <a:gs pos="79000">
                      <a:srgbClr val="4472C4">
                        <a:tint val="52000"/>
                        <a:satMod val="300000"/>
                      </a:srgbClr>
                    </a:gs>
                    <a:gs pos="100000">
                      <a:srgbClr val="4472C4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31004 </a:t>
            </a:r>
            <a:r>
              <a:rPr kumimoji="0" lang="es-ES" sz="1400" b="1" i="0" u="none" strike="noStrike" kern="1200" cap="none" spc="0" normalizeH="0" baseline="0" noProof="0" dirty="0">
                <a:ln w="1905"/>
                <a:gradFill>
                  <a:gsLst>
                    <a:gs pos="0">
                      <a:srgbClr val="70AD47">
                        <a:shade val="20000"/>
                        <a:satMod val="200000"/>
                      </a:srgbClr>
                    </a:gs>
                    <a:gs pos="78000">
                      <a:srgbClr val="70AD47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0AD47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Ingeniería </a:t>
            </a:r>
            <a:r>
              <a:rPr kumimoji="0" lang="es-ES" sz="1400" b="1" i="0" u="none" strike="noStrike" kern="1200" cap="none" spc="0" normalizeH="0" baseline="0" noProof="0" dirty="0" smtClean="0">
                <a:ln w="1905"/>
                <a:gradFill>
                  <a:gsLst>
                    <a:gs pos="0">
                      <a:srgbClr val="70AD47">
                        <a:shade val="20000"/>
                        <a:satMod val="200000"/>
                      </a:srgbClr>
                    </a:gs>
                    <a:gs pos="78000">
                      <a:srgbClr val="70AD47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0AD47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Mecánica </a:t>
            </a:r>
            <a:r>
              <a:rPr kumimoji="0" lang="es-ES" sz="1400" b="1" i="0" u="none" strike="noStrike" kern="1200" cap="none" spc="0" normalizeH="0" baseline="0" noProof="0" dirty="0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472C4">
                        <a:tint val="40000"/>
                        <a:satMod val="250000"/>
                      </a:srgbClr>
                    </a:gs>
                    <a:gs pos="9000">
                      <a:srgbClr val="4472C4">
                        <a:tint val="52000"/>
                        <a:satMod val="300000"/>
                      </a:srgbClr>
                    </a:gs>
                    <a:gs pos="50000">
                      <a:srgbClr val="4472C4">
                        <a:shade val="20000"/>
                        <a:satMod val="300000"/>
                      </a:srgbClr>
                    </a:gs>
                    <a:gs pos="79000">
                      <a:srgbClr val="4472C4">
                        <a:tint val="52000"/>
                        <a:satMod val="300000"/>
                      </a:srgbClr>
                    </a:gs>
                    <a:gs pos="100000">
                      <a:srgbClr val="4472C4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(Plan Antiguo)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kern="1200" cap="none" spc="0" normalizeH="0" baseline="0" noProof="0" dirty="0" smtClean="0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472C4">
                        <a:tint val="40000"/>
                        <a:satMod val="250000"/>
                      </a:srgbClr>
                    </a:gs>
                    <a:gs pos="9000">
                      <a:srgbClr val="4472C4">
                        <a:tint val="52000"/>
                        <a:satMod val="300000"/>
                      </a:srgbClr>
                    </a:gs>
                    <a:gs pos="50000">
                      <a:srgbClr val="4472C4">
                        <a:shade val="20000"/>
                        <a:satMod val="300000"/>
                      </a:srgbClr>
                    </a:gs>
                    <a:gs pos="79000">
                      <a:srgbClr val="4472C4">
                        <a:tint val="52000"/>
                        <a:satMod val="300000"/>
                      </a:srgbClr>
                    </a:gs>
                    <a:gs pos="100000">
                      <a:srgbClr val="4472C4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31005 </a:t>
            </a:r>
            <a:r>
              <a:rPr kumimoji="0" lang="es-ES" sz="1400" b="1" i="0" u="none" strike="noStrike" kern="1200" cap="none" spc="0" normalizeH="0" baseline="0" noProof="0" dirty="0">
                <a:ln w="1905"/>
                <a:gradFill>
                  <a:gsLst>
                    <a:gs pos="0">
                      <a:srgbClr val="70AD47">
                        <a:shade val="20000"/>
                        <a:satMod val="200000"/>
                      </a:srgbClr>
                    </a:gs>
                    <a:gs pos="78000">
                      <a:srgbClr val="70AD47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0AD47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Ingeniería </a:t>
            </a:r>
            <a:r>
              <a:rPr kumimoji="0" lang="es-ES" sz="1400" b="1" i="0" u="none" strike="noStrike" kern="1200" cap="none" spc="0" normalizeH="0" baseline="0" noProof="0" dirty="0" smtClean="0">
                <a:ln w="1905"/>
                <a:gradFill>
                  <a:gsLst>
                    <a:gs pos="0">
                      <a:srgbClr val="70AD47">
                        <a:shade val="20000"/>
                        <a:satMod val="200000"/>
                      </a:srgbClr>
                    </a:gs>
                    <a:gs pos="78000">
                      <a:srgbClr val="70AD47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0AD47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de Sistemas</a:t>
            </a:r>
            <a:endParaRPr kumimoji="0" lang="es-ES" sz="1400" b="1" i="0" u="none" strike="noStrike" kern="1200" cap="none" spc="0" normalizeH="0" baseline="0" noProof="0" dirty="0">
              <a:ln w="1905"/>
              <a:gradFill>
                <a:gsLst>
                  <a:gs pos="0">
                    <a:srgbClr val="70AD47">
                      <a:shade val="20000"/>
                      <a:satMod val="200000"/>
                    </a:srgbClr>
                  </a:gs>
                  <a:gs pos="78000">
                    <a:srgbClr val="70AD47">
                      <a:tint val="90000"/>
                      <a:shade val="89000"/>
                      <a:satMod val="220000"/>
                    </a:srgbClr>
                  </a:gs>
                  <a:gs pos="100000">
                    <a:srgbClr val="70AD47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kern="1200" cap="none" spc="0" normalizeH="0" baseline="0" noProof="0" dirty="0" smtClean="0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472C4">
                        <a:tint val="40000"/>
                        <a:satMod val="250000"/>
                      </a:srgbClr>
                    </a:gs>
                    <a:gs pos="9000">
                      <a:srgbClr val="4472C4">
                        <a:tint val="52000"/>
                        <a:satMod val="300000"/>
                      </a:srgbClr>
                    </a:gs>
                    <a:gs pos="50000">
                      <a:srgbClr val="4472C4">
                        <a:shade val="20000"/>
                        <a:satMod val="300000"/>
                      </a:srgbClr>
                    </a:gs>
                    <a:gs pos="79000">
                      <a:srgbClr val="4472C4">
                        <a:tint val="52000"/>
                        <a:satMod val="300000"/>
                      </a:srgbClr>
                    </a:gs>
                    <a:gs pos="100000">
                      <a:srgbClr val="4472C4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31006 </a:t>
            </a:r>
            <a:r>
              <a:rPr kumimoji="0" lang="es-ES" sz="1400" b="1" i="0" u="none" strike="noStrike" kern="1200" cap="none" spc="0" normalizeH="0" baseline="0" noProof="0" dirty="0" smtClean="0">
                <a:ln w="1905"/>
                <a:gradFill>
                  <a:gsLst>
                    <a:gs pos="0">
                      <a:srgbClr val="70AD47">
                        <a:shade val="20000"/>
                        <a:satMod val="200000"/>
                      </a:srgbClr>
                    </a:gs>
                    <a:gs pos="78000">
                      <a:srgbClr val="70AD47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0AD47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Ingeniería Ambiental </a:t>
            </a:r>
            <a:r>
              <a:rPr kumimoji="0" lang="es-ES" sz="1400" b="1" i="0" u="none" strike="noStrike" kern="1200" cap="none" spc="0" normalizeH="0" baseline="0" noProof="0" dirty="0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472C4">
                        <a:tint val="40000"/>
                        <a:satMod val="250000"/>
                      </a:srgbClr>
                    </a:gs>
                    <a:gs pos="9000">
                      <a:srgbClr val="4472C4">
                        <a:tint val="52000"/>
                        <a:satMod val="300000"/>
                      </a:srgbClr>
                    </a:gs>
                    <a:gs pos="50000">
                      <a:srgbClr val="4472C4">
                        <a:shade val="20000"/>
                        <a:satMod val="300000"/>
                      </a:srgbClr>
                    </a:gs>
                    <a:gs pos="79000">
                      <a:srgbClr val="4472C4">
                        <a:tint val="52000"/>
                        <a:satMod val="300000"/>
                      </a:srgbClr>
                    </a:gs>
                    <a:gs pos="100000">
                      <a:srgbClr val="4472C4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(Plan Antiguo</a:t>
            </a:r>
            <a:r>
              <a:rPr kumimoji="0" lang="es-ES" sz="1400" b="1" i="0" u="none" strike="noStrike" kern="1200" cap="none" spc="0" normalizeH="0" baseline="0" noProof="0" dirty="0" smtClean="0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472C4">
                        <a:tint val="40000"/>
                        <a:satMod val="250000"/>
                      </a:srgbClr>
                    </a:gs>
                    <a:gs pos="9000">
                      <a:srgbClr val="4472C4">
                        <a:tint val="52000"/>
                        <a:satMod val="300000"/>
                      </a:srgbClr>
                    </a:gs>
                    <a:gs pos="50000">
                      <a:srgbClr val="4472C4">
                        <a:shade val="20000"/>
                        <a:satMod val="300000"/>
                      </a:srgbClr>
                    </a:gs>
                    <a:gs pos="79000">
                      <a:srgbClr val="4472C4">
                        <a:tint val="52000"/>
                        <a:satMod val="300000"/>
                      </a:srgbClr>
                    </a:gs>
                    <a:gs pos="100000">
                      <a:srgbClr val="4472C4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)</a:t>
            </a:r>
            <a:endParaRPr kumimoji="0" lang="es-ES" sz="1400" b="1" i="0" u="none" strike="noStrike" kern="1200" cap="none" spc="0" normalizeH="0" baseline="0" noProof="0" dirty="0">
              <a:ln w="1905"/>
              <a:gradFill>
                <a:gsLst>
                  <a:gs pos="0">
                    <a:srgbClr val="70AD47">
                      <a:shade val="20000"/>
                      <a:satMod val="200000"/>
                    </a:srgbClr>
                  </a:gs>
                  <a:gs pos="78000">
                    <a:srgbClr val="70AD47">
                      <a:tint val="90000"/>
                      <a:shade val="89000"/>
                      <a:satMod val="220000"/>
                    </a:srgbClr>
                  </a:gs>
                  <a:gs pos="100000">
                    <a:srgbClr val="70AD47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kern="1200" cap="none" spc="0" normalizeH="0" baseline="0" noProof="0" dirty="0" smtClean="0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472C4">
                        <a:tint val="40000"/>
                        <a:satMod val="250000"/>
                      </a:srgbClr>
                    </a:gs>
                    <a:gs pos="9000">
                      <a:srgbClr val="4472C4">
                        <a:tint val="52000"/>
                        <a:satMod val="300000"/>
                      </a:srgbClr>
                    </a:gs>
                    <a:gs pos="50000">
                      <a:srgbClr val="4472C4">
                        <a:shade val="20000"/>
                        <a:satMod val="300000"/>
                      </a:srgbClr>
                    </a:gs>
                    <a:gs pos="79000">
                      <a:srgbClr val="4472C4">
                        <a:tint val="52000"/>
                        <a:satMod val="300000"/>
                      </a:srgbClr>
                    </a:gs>
                    <a:gs pos="100000">
                      <a:srgbClr val="4472C4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31007 </a:t>
            </a:r>
            <a:r>
              <a:rPr kumimoji="0" lang="es-ES" sz="1400" b="1" i="0" u="none" strike="noStrike" kern="1200" cap="none" spc="0" normalizeH="0" baseline="0" noProof="0" dirty="0" smtClean="0">
                <a:ln w="1905"/>
                <a:gradFill>
                  <a:gsLst>
                    <a:gs pos="0">
                      <a:srgbClr val="70AD47">
                        <a:shade val="20000"/>
                        <a:satMod val="200000"/>
                      </a:srgbClr>
                    </a:gs>
                    <a:gs pos="78000">
                      <a:srgbClr val="70AD47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0AD47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Ingeniería Industrial</a:t>
            </a:r>
            <a:endParaRPr kumimoji="0" lang="es-ES" sz="1400" b="1" i="0" u="none" strike="noStrike" kern="1200" cap="none" spc="0" normalizeH="0" baseline="0" noProof="0" dirty="0">
              <a:ln w="1905"/>
              <a:gradFill>
                <a:gsLst>
                  <a:gs pos="0">
                    <a:srgbClr val="70AD47">
                      <a:shade val="20000"/>
                      <a:satMod val="200000"/>
                    </a:srgbClr>
                  </a:gs>
                  <a:gs pos="78000">
                    <a:srgbClr val="70AD47">
                      <a:tint val="90000"/>
                      <a:shade val="89000"/>
                      <a:satMod val="220000"/>
                    </a:srgbClr>
                  </a:gs>
                  <a:gs pos="100000">
                    <a:srgbClr val="70AD47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kern="1200" cap="none" spc="0" normalizeH="0" baseline="0" noProof="0" dirty="0" smtClean="0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472C4">
                        <a:tint val="40000"/>
                        <a:satMod val="250000"/>
                      </a:srgbClr>
                    </a:gs>
                    <a:gs pos="9000">
                      <a:srgbClr val="4472C4">
                        <a:tint val="52000"/>
                        <a:satMod val="300000"/>
                      </a:srgbClr>
                    </a:gs>
                    <a:gs pos="50000">
                      <a:srgbClr val="4472C4">
                        <a:shade val="20000"/>
                        <a:satMod val="300000"/>
                      </a:srgbClr>
                    </a:gs>
                    <a:gs pos="79000">
                      <a:srgbClr val="4472C4">
                        <a:tint val="52000"/>
                        <a:satMod val="300000"/>
                      </a:srgbClr>
                    </a:gs>
                    <a:gs pos="100000">
                      <a:srgbClr val="4472C4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31008 </a:t>
            </a:r>
            <a:r>
              <a:rPr kumimoji="0" lang="es-ES" sz="1400" b="1" i="0" u="none" strike="noStrike" kern="1200" cap="none" spc="0" normalizeH="0" baseline="0" noProof="0" dirty="0">
                <a:ln w="1905"/>
                <a:gradFill>
                  <a:gsLst>
                    <a:gs pos="0">
                      <a:srgbClr val="70AD47">
                        <a:shade val="20000"/>
                        <a:satMod val="200000"/>
                      </a:srgbClr>
                    </a:gs>
                    <a:gs pos="78000">
                      <a:srgbClr val="70AD47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0AD47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Ingeniería </a:t>
            </a:r>
            <a:r>
              <a:rPr kumimoji="0" lang="es-ES" sz="1400" b="1" i="0" u="none" strike="noStrike" kern="1200" cap="none" spc="0" normalizeH="0" baseline="0" noProof="0" dirty="0" smtClean="0">
                <a:ln w="1905"/>
                <a:gradFill>
                  <a:gsLst>
                    <a:gs pos="0">
                      <a:srgbClr val="70AD47">
                        <a:shade val="20000"/>
                        <a:satMod val="200000"/>
                      </a:srgbClr>
                    </a:gs>
                    <a:gs pos="78000">
                      <a:srgbClr val="70AD47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0AD47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Mecánica </a:t>
            </a:r>
            <a:r>
              <a:rPr kumimoji="0" lang="es-ES" sz="1400" b="1" i="0" u="none" strike="noStrike" kern="1200" cap="none" spc="0" normalizeH="0" baseline="0" noProof="0" dirty="0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472C4">
                        <a:tint val="40000"/>
                        <a:satMod val="250000"/>
                      </a:srgbClr>
                    </a:gs>
                    <a:gs pos="9000">
                      <a:srgbClr val="4472C4">
                        <a:tint val="52000"/>
                        <a:satMod val="300000"/>
                      </a:srgbClr>
                    </a:gs>
                    <a:gs pos="50000">
                      <a:srgbClr val="4472C4">
                        <a:shade val="20000"/>
                        <a:satMod val="300000"/>
                      </a:srgbClr>
                    </a:gs>
                    <a:gs pos="79000">
                      <a:srgbClr val="4472C4">
                        <a:tint val="52000"/>
                        <a:satMod val="300000"/>
                      </a:srgbClr>
                    </a:gs>
                    <a:gs pos="100000">
                      <a:srgbClr val="4472C4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(Plan </a:t>
            </a:r>
            <a:r>
              <a:rPr kumimoji="0" lang="es-ES" sz="1400" b="1" i="0" u="none" strike="noStrike" kern="1200" cap="none" spc="0" normalizeH="0" baseline="0" noProof="0" dirty="0" smtClean="0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472C4">
                        <a:tint val="40000"/>
                        <a:satMod val="250000"/>
                      </a:srgbClr>
                    </a:gs>
                    <a:gs pos="9000">
                      <a:srgbClr val="4472C4">
                        <a:tint val="52000"/>
                        <a:satMod val="300000"/>
                      </a:srgbClr>
                    </a:gs>
                    <a:gs pos="50000">
                      <a:srgbClr val="4472C4">
                        <a:shade val="20000"/>
                        <a:satMod val="300000"/>
                      </a:srgbClr>
                    </a:gs>
                    <a:gs pos="79000">
                      <a:srgbClr val="4472C4">
                        <a:tint val="52000"/>
                        <a:satMod val="300000"/>
                      </a:srgbClr>
                    </a:gs>
                    <a:gs pos="100000">
                      <a:srgbClr val="4472C4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Nuevo)</a:t>
            </a:r>
            <a:endParaRPr kumimoji="0" lang="es-ES" sz="1400" b="1" i="0" u="none" strike="noStrike" kern="1200" cap="none" spc="0" normalizeH="0" baseline="0" noProof="0" dirty="0">
              <a:ln w="1905"/>
              <a:gradFill>
                <a:gsLst>
                  <a:gs pos="0">
                    <a:srgbClr val="70AD47">
                      <a:shade val="20000"/>
                      <a:satMod val="200000"/>
                    </a:srgbClr>
                  </a:gs>
                  <a:gs pos="78000">
                    <a:srgbClr val="70AD47">
                      <a:tint val="90000"/>
                      <a:shade val="89000"/>
                      <a:satMod val="220000"/>
                    </a:srgbClr>
                  </a:gs>
                  <a:gs pos="100000">
                    <a:srgbClr val="70AD47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kern="1200" cap="none" spc="0" normalizeH="0" baseline="0" noProof="0" dirty="0" smtClean="0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472C4">
                        <a:tint val="40000"/>
                        <a:satMod val="250000"/>
                      </a:srgbClr>
                    </a:gs>
                    <a:gs pos="9000">
                      <a:srgbClr val="4472C4">
                        <a:tint val="52000"/>
                        <a:satMod val="300000"/>
                      </a:srgbClr>
                    </a:gs>
                    <a:gs pos="50000">
                      <a:srgbClr val="4472C4">
                        <a:shade val="20000"/>
                        <a:satMod val="300000"/>
                      </a:srgbClr>
                    </a:gs>
                    <a:gs pos="79000">
                      <a:srgbClr val="4472C4">
                        <a:tint val="52000"/>
                        <a:satMod val="300000"/>
                      </a:srgbClr>
                    </a:gs>
                    <a:gs pos="100000">
                      <a:srgbClr val="4472C4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31009 </a:t>
            </a:r>
            <a:r>
              <a:rPr kumimoji="0" lang="es-ES" sz="1400" b="1" i="0" u="none" strike="noStrike" kern="1200" cap="none" spc="0" normalizeH="0" baseline="0" noProof="0" dirty="0" smtClean="0">
                <a:ln w="1905"/>
                <a:gradFill>
                  <a:gsLst>
                    <a:gs pos="0">
                      <a:srgbClr val="70AD47">
                        <a:shade val="20000"/>
                        <a:satMod val="200000"/>
                      </a:srgbClr>
                    </a:gs>
                    <a:gs pos="78000">
                      <a:srgbClr val="70AD47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0AD47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Diseño de Interacción</a:t>
            </a:r>
            <a:endParaRPr kumimoji="0" lang="es-ES" sz="1400" b="1" i="0" u="none" strike="noStrike" kern="1200" cap="none" spc="0" normalizeH="0" baseline="0" noProof="0" dirty="0">
              <a:ln w="1905"/>
              <a:gradFill>
                <a:gsLst>
                  <a:gs pos="0">
                    <a:srgbClr val="70AD47">
                      <a:shade val="20000"/>
                      <a:satMod val="200000"/>
                    </a:srgbClr>
                  </a:gs>
                  <a:gs pos="78000">
                    <a:srgbClr val="70AD47">
                      <a:tint val="90000"/>
                      <a:shade val="89000"/>
                      <a:satMod val="220000"/>
                    </a:srgbClr>
                  </a:gs>
                  <a:gs pos="100000">
                    <a:srgbClr val="70AD47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kern="1200" cap="none" spc="0" normalizeH="0" baseline="0" noProof="0" dirty="0" smtClean="0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472C4">
                        <a:tint val="40000"/>
                        <a:satMod val="250000"/>
                      </a:srgbClr>
                    </a:gs>
                    <a:gs pos="9000">
                      <a:srgbClr val="4472C4">
                        <a:tint val="52000"/>
                        <a:satMod val="300000"/>
                      </a:srgbClr>
                    </a:gs>
                    <a:gs pos="50000">
                      <a:srgbClr val="4472C4">
                        <a:shade val="20000"/>
                        <a:satMod val="300000"/>
                      </a:srgbClr>
                    </a:gs>
                    <a:gs pos="79000">
                      <a:srgbClr val="4472C4">
                        <a:tint val="52000"/>
                        <a:satMod val="300000"/>
                      </a:srgbClr>
                    </a:gs>
                    <a:gs pos="100000">
                      <a:srgbClr val="4472C4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31010 </a:t>
            </a:r>
            <a:r>
              <a:rPr kumimoji="0" lang="es-ES" sz="1400" b="1" i="0" u="none" strike="noStrike" kern="1200" cap="none" spc="0" normalizeH="0" baseline="0" noProof="0" dirty="0">
                <a:ln w="1905"/>
                <a:gradFill>
                  <a:gsLst>
                    <a:gs pos="0">
                      <a:srgbClr val="70AD47">
                        <a:shade val="20000"/>
                        <a:satMod val="200000"/>
                      </a:srgbClr>
                    </a:gs>
                    <a:gs pos="78000">
                      <a:srgbClr val="70AD47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0AD47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Ingeniería Ambiental </a:t>
            </a:r>
            <a:r>
              <a:rPr kumimoji="0" lang="es-ES" sz="1400" b="1" i="0" u="none" strike="noStrike" kern="1200" cap="none" spc="0" normalizeH="0" baseline="0" noProof="0" dirty="0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472C4">
                        <a:tint val="40000"/>
                        <a:satMod val="250000"/>
                      </a:srgbClr>
                    </a:gs>
                    <a:gs pos="9000">
                      <a:srgbClr val="4472C4">
                        <a:tint val="52000"/>
                        <a:satMod val="300000"/>
                      </a:srgbClr>
                    </a:gs>
                    <a:gs pos="50000">
                      <a:srgbClr val="4472C4">
                        <a:shade val="20000"/>
                        <a:satMod val="300000"/>
                      </a:srgbClr>
                    </a:gs>
                    <a:gs pos="79000">
                      <a:srgbClr val="4472C4">
                        <a:tint val="52000"/>
                        <a:satMod val="300000"/>
                      </a:srgbClr>
                    </a:gs>
                    <a:gs pos="100000">
                      <a:srgbClr val="4472C4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(Plan Antiguo</a:t>
            </a:r>
            <a:r>
              <a:rPr kumimoji="0" lang="es-ES" sz="1400" b="1" i="0" u="none" strike="noStrike" kern="1200" cap="none" spc="0" normalizeH="0" baseline="0" noProof="0" dirty="0" smtClean="0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472C4">
                        <a:tint val="40000"/>
                        <a:satMod val="250000"/>
                      </a:srgbClr>
                    </a:gs>
                    <a:gs pos="9000">
                      <a:srgbClr val="4472C4">
                        <a:tint val="52000"/>
                        <a:satMod val="300000"/>
                      </a:srgbClr>
                    </a:gs>
                    <a:gs pos="50000">
                      <a:srgbClr val="4472C4">
                        <a:shade val="20000"/>
                        <a:satMod val="300000"/>
                      </a:srgbClr>
                    </a:gs>
                    <a:gs pos="79000">
                      <a:srgbClr val="4472C4">
                        <a:tint val="52000"/>
                        <a:satMod val="300000"/>
                      </a:srgbClr>
                    </a:gs>
                    <a:gs pos="100000">
                      <a:srgbClr val="4472C4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)</a:t>
            </a:r>
            <a:endParaRPr kumimoji="0" lang="es-ES" sz="1400" b="1" i="0" u="none" strike="noStrike" kern="1200" cap="none" spc="0" normalizeH="0" baseline="0" noProof="0" dirty="0">
              <a:ln w="1905"/>
              <a:gradFill>
                <a:gsLst>
                  <a:gs pos="0">
                    <a:srgbClr val="70AD47">
                      <a:shade val="20000"/>
                      <a:satMod val="200000"/>
                    </a:srgbClr>
                  </a:gs>
                  <a:gs pos="78000">
                    <a:srgbClr val="70AD47">
                      <a:tint val="90000"/>
                      <a:shade val="89000"/>
                      <a:satMod val="220000"/>
                    </a:srgbClr>
                  </a:gs>
                  <a:gs pos="100000">
                    <a:srgbClr val="70AD47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kern="1200" cap="none" spc="0" normalizeH="0" baseline="0" noProof="0" dirty="0" smtClean="0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472C4">
                        <a:tint val="40000"/>
                        <a:satMod val="250000"/>
                      </a:srgbClr>
                    </a:gs>
                    <a:gs pos="9000">
                      <a:srgbClr val="4472C4">
                        <a:tint val="52000"/>
                        <a:satMod val="300000"/>
                      </a:srgbClr>
                    </a:gs>
                    <a:gs pos="50000">
                      <a:srgbClr val="4472C4">
                        <a:shade val="20000"/>
                        <a:satMod val="300000"/>
                      </a:srgbClr>
                    </a:gs>
                    <a:gs pos="79000">
                      <a:srgbClr val="4472C4">
                        <a:tint val="52000"/>
                        <a:satMod val="300000"/>
                      </a:srgbClr>
                    </a:gs>
                    <a:gs pos="100000">
                      <a:srgbClr val="4472C4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31030 </a:t>
            </a:r>
            <a:r>
              <a:rPr kumimoji="0" lang="es-ES" sz="1400" b="1" i="0" u="none" strike="noStrike" kern="1200" cap="none" spc="0" normalizeH="0" baseline="0" noProof="0" dirty="0" smtClean="0">
                <a:ln w="1905"/>
                <a:gradFill>
                  <a:gsLst>
                    <a:gs pos="0">
                      <a:srgbClr val="70AD47">
                        <a:shade val="20000"/>
                        <a:satMod val="200000"/>
                      </a:srgbClr>
                    </a:gs>
                    <a:gs pos="78000">
                      <a:srgbClr val="70AD47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0AD47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Arquitectura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kern="1200" cap="none" spc="0" normalizeH="0" baseline="0" noProof="0" dirty="0" smtClean="0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472C4">
                        <a:tint val="40000"/>
                        <a:satMod val="250000"/>
                      </a:srgbClr>
                    </a:gs>
                    <a:gs pos="9000">
                      <a:srgbClr val="4472C4">
                        <a:tint val="52000"/>
                        <a:satMod val="300000"/>
                      </a:srgbClr>
                    </a:gs>
                    <a:gs pos="50000">
                      <a:srgbClr val="4472C4">
                        <a:shade val="20000"/>
                        <a:satMod val="300000"/>
                      </a:srgbClr>
                    </a:gs>
                    <a:gs pos="79000">
                      <a:srgbClr val="4472C4">
                        <a:tint val="52000"/>
                        <a:satMod val="300000"/>
                      </a:srgbClr>
                    </a:gs>
                    <a:gs pos="100000">
                      <a:srgbClr val="4472C4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31060 </a:t>
            </a:r>
            <a:r>
              <a:rPr kumimoji="0" lang="es-ES" sz="1400" b="1" i="0" u="none" strike="noStrike" kern="1200" cap="none" spc="0" normalizeH="0" baseline="0" noProof="0" dirty="0">
                <a:ln w="1905"/>
                <a:gradFill>
                  <a:gsLst>
                    <a:gs pos="0">
                      <a:srgbClr val="70AD47">
                        <a:shade val="20000"/>
                        <a:satMod val="200000"/>
                      </a:srgbClr>
                    </a:gs>
                    <a:gs pos="78000">
                      <a:srgbClr val="70AD47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0AD47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Contaduría </a:t>
            </a:r>
            <a:r>
              <a:rPr kumimoji="0" lang="es-ES" sz="1400" b="1" i="0" u="none" strike="noStrike" kern="1200" cap="none" spc="0" normalizeH="0" baseline="0" noProof="0" dirty="0" smtClean="0">
                <a:ln w="1905"/>
                <a:gradFill>
                  <a:gsLst>
                    <a:gs pos="0">
                      <a:srgbClr val="70AD47">
                        <a:shade val="20000"/>
                        <a:satMod val="200000"/>
                      </a:srgbClr>
                    </a:gs>
                    <a:gs pos="78000">
                      <a:srgbClr val="70AD47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0AD47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Pública </a:t>
            </a:r>
            <a:r>
              <a:rPr kumimoji="0" lang="es-ES" sz="1400" b="1" i="0" u="none" strike="noStrike" kern="1200" cap="none" spc="0" normalizeH="0" baseline="0" noProof="0" dirty="0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472C4">
                        <a:tint val="40000"/>
                        <a:satMod val="250000"/>
                      </a:srgbClr>
                    </a:gs>
                    <a:gs pos="9000">
                      <a:srgbClr val="4472C4">
                        <a:tint val="52000"/>
                        <a:satMod val="300000"/>
                      </a:srgbClr>
                    </a:gs>
                    <a:gs pos="50000">
                      <a:srgbClr val="4472C4">
                        <a:shade val="20000"/>
                        <a:satMod val="300000"/>
                      </a:srgbClr>
                    </a:gs>
                    <a:gs pos="79000">
                      <a:srgbClr val="4472C4">
                        <a:tint val="52000"/>
                        <a:satMod val="300000"/>
                      </a:srgbClr>
                    </a:gs>
                    <a:gs pos="100000">
                      <a:srgbClr val="4472C4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(Nocturna)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kern="1200" cap="none" spc="0" normalizeH="0" baseline="0" noProof="0" dirty="0" smtClean="0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472C4">
                        <a:tint val="40000"/>
                        <a:satMod val="250000"/>
                      </a:srgbClr>
                    </a:gs>
                    <a:gs pos="9000">
                      <a:srgbClr val="4472C4">
                        <a:tint val="52000"/>
                        <a:satMod val="300000"/>
                      </a:srgbClr>
                    </a:gs>
                    <a:gs pos="50000">
                      <a:srgbClr val="4472C4">
                        <a:shade val="20000"/>
                        <a:satMod val="300000"/>
                      </a:srgbClr>
                    </a:gs>
                    <a:gs pos="79000">
                      <a:srgbClr val="4472C4">
                        <a:tint val="52000"/>
                        <a:satMod val="300000"/>
                      </a:srgbClr>
                    </a:gs>
                    <a:gs pos="100000">
                      <a:srgbClr val="4472C4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31061 </a:t>
            </a:r>
            <a:r>
              <a:rPr kumimoji="0" lang="es-ES" sz="1400" b="1" i="0" u="none" strike="noStrike" kern="1200" cap="none" spc="0" normalizeH="0" baseline="0" noProof="0" dirty="0">
                <a:ln w="1905"/>
                <a:gradFill>
                  <a:gsLst>
                    <a:gs pos="0">
                      <a:srgbClr val="70AD47">
                        <a:shade val="20000"/>
                        <a:satMod val="200000"/>
                      </a:srgbClr>
                    </a:gs>
                    <a:gs pos="78000">
                      <a:srgbClr val="70AD47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0AD47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Contaduría </a:t>
            </a:r>
            <a:r>
              <a:rPr kumimoji="0" lang="es-ES" sz="1400" b="1" i="0" u="none" strike="noStrike" kern="1200" cap="none" spc="0" normalizeH="0" baseline="0" noProof="0" dirty="0" smtClean="0">
                <a:ln w="1905"/>
                <a:gradFill>
                  <a:gsLst>
                    <a:gs pos="0">
                      <a:srgbClr val="70AD47">
                        <a:shade val="20000"/>
                        <a:satMod val="200000"/>
                      </a:srgbClr>
                    </a:gs>
                    <a:gs pos="78000">
                      <a:srgbClr val="70AD47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0AD47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Pública </a:t>
            </a:r>
            <a:r>
              <a:rPr kumimoji="0" lang="es-ES" sz="1400" b="1" i="0" u="none" strike="noStrike" kern="1200" cap="none" spc="0" normalizeH="0" baseline="0" noProof="0" dirty="0" smtClean="0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472C4">
                        <a:tint val="40000"/>
                        <a:satMod val="250000"/>
                      </a:srgbClr>
                    </a:gs>
                    <a:gs pos="9000">
                      <a:srgbClr val="4472C4">
                        <a:tint val="52000"/>
                        <a:satMod val="300000"/>
                      </a:srgbClr>
                    </a:gs>
                    <a:gs pos="50000">
                      <a:srgbClr val="4472C4">
                        <a:shade val="20000"/>
                        <a:satMod val="300000"/>
                      </a:srgbClr>
                    </a:gs>
                    <a:gs pos="79000">
                      <a:srgbClr val="4472C4">
                        <a:tint val="52000"/>
                        <a:satMod val="300000"/>
                      </a:srgbClr>
                    </a:gs>
                    <a:gs pos="100000">
                      <a:srgbClr val="4472C4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(Diurna)</a:t>
            </a:r>
            <a:endParaRPr kumimoji="0" lang="es-ES" sz="1400" b="1" i="0" u="none" strike="noStrike" kern="1200" cap="none" spc="0" normalizeH="0" baseline="0" noProof="0" dirty="0">
              <a:ln w="1905"/>
              <a:gradFill>
                <a:gsLst>
                  <a:gs pos="0">
                    <a:srgbClr val="70AD47">
                      <a:shade val="20000"/>
                      <a:satMod val="200000"/>
                    </a:srgbClr>
                  </a:gs>
                  <a:gs pos="78000">
                    <a:srgbClr val="70AD47">
                      <a:tint val="90000"/>
                      <a:shade val="89000"/>
                      <a:satMod val="220000"/>
                    </a:srgbClr>
                  </a:gs>
                  <a:gs pos="100000">
                    <a:srgbClr val="70AD47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kern="1200" cap="none" spc="0" normalizeH="0" baseline="0" noProof="0" dirty="0" smtClean="0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472C4">
                        <a:tint val="40000"/>
                        <a:satMod val="250000"/>
                      </a:srgbClr>
                    </a:gs>
                    <a:gs pos="9000">
                      <a:srgbClr val="4472C4">
                        <a:tint val="52000"/>
                        <a:satMod val="300000"/>
                      </a:srgbClr>
                    </a:gs>
                    <a:gs pos="50000">
                      <a:srgbClr val="4472C4">
                        <a:shade val="20000"/>
                        <a:satMod val="300000"/>
                      </a:srgbClr>
                    </a:gs>
                    <a:gs pos="79000">
                      <a:srgbClr val="4472C4">
                        <a:tint val="52000"/>
                        <a:satMod val="300000"/>
                      </a:srgbClr>
                    </a:gs>
                    <a:gs pos="100000">
                      <a:srgbClr val="4472C4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31062 </a:t>
            </a:r>
            <a:r>
              <a:rPr kumimoji="0" lang="es-ES" sz="1400" b="1" i="0" u="none" strike="noStrike" kern="1200" cap="none" spc="0" normalizeH="0" baseline="0" noProof="0" dirty="0" smtClean="0">
                <a:ln w="1905"/>
                <a:gradFill>
                  <a:gsLst>
                    <a:gs pos="0">
                      <a:srgbClr val="70AD47">
                        <a:shade val="20000"/>
                        <a:satMod val="200000"/>
                      </a:srgbClr>
                    </a:gs>
                    <a:gs pos="78000">
                      <a:srgbClr val="70AD47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0AD47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Contaduría Pública</a:t>
            </a:r>
            <a:endParaRPr kumimoji="0" lang="es-ES" sz="1400" b="1" i="0" u="none" strike="noStrike" kern="1200" cap="none" spc="0" normalizeH="0" baseline="0" noProof="0" dirty="0">
              <a:ln w="1905"/>
              <a:gradFill>
                <a:gsLst>
                  <a:gs pos="0">
                    <a:srgbClr val="70AD47">
                      <a:shade val="20000"/>
                      <a:satMod val="200000"/>
                    </a:srgbClr>
                  </a:gs>
                  <a:gs pos="78000">
                    <a:srgbClr val="70AD47">
                      <a:tint val="90000"/>
                      <a:shade val="89000"/>
                      <a:satMod val="220000"/>
                    </a:srgbClr>
                  </a:gs>
                  <a:gs pos="100000">
                    <a:srgbClr val="70AD47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kern="1200" cap="none" spc="0" normalizeH="0" baseline="0" noProof="0" dirty="0" smtClean="0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472C4">
                        <a:tint val="40000"/>
                        <a:satMod val="250000"/>
                      </a:srgbClr>
                    </a:gs>
                    <a:gs pos="9000">
                      <a:srgbClr val="4472C4">
                        <a:tint val="52000"/>
                        <a:satMod val="300000"/>
                      </a:srgbClr>
                    </a:gs>
                    <a:gs pos="50000">
                      <a:srgbClr val="4472C4">
                        <a:shade val="20000"/>
                        <a:satMod val="300000"/>
                      </a:srgbClr>
                    </a:gs>
                    <a:gs pos="79000">
                      <a:srgbClr val="4472C4">
                        <a:tint val="52000"/>
                        <a:satMod val="300000"/>
                      </a:srgbClr>
                    </a:gs>
                    <a:gs pos="100000">
                      <a:srgbClr val="4472C4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32020 </a:t>
            </a:r>
            <a:r>
              <a:rPr kumimoji="0" lang="es-ES" sz="1400" b="1" i="0" u="none" strike="noStrike" kern="1200" cap="none" spc="0" normalizeH="0" baseline="0" noProof="0" dirty="0" smtClean="0">
                <a:ln w="1905"/>
                <a:gradFill>
                  <a:gsLst>
                    <a:gs pos="0">
                      <a:srgbClr val="70AD47">
                        <a:shade val="20000"/>
                        <a:satMod val="200000"/>
                      </a:srgbClr>
                    </a:gs>
                    <a:gs pos="78000">
                      <a:srgbClr val="70AD47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0AD47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Derecho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kern="1200" cap="none" spc="0" normalizeH="0" baseline="0" noProof="0" dirty="0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472C4">
                        <a:tint val="40000"/>
                        <a:satMod val="250000"/>
                      </a:srgbClr>
                    </a:gs>
                    <a:gs pos="9000">
                      <a:srgbClr val="4472C4">
                        <a:tint val="52000"/>
                        <a:satMod val="300000"/>
                      </a:srgbClr>
                    </a:gs>
                    <a:gs pos="50000">
                      <a:srgbClr val="4472C4">
                        <a:shade val="20000"/>
                        <a:satMod val="300000"/>
                      </a:srgbClr>
                    </a:gs>
                    <a:gs pos="79000">
                      <a:srgbClr val="4472C4">
                        <a:tint val="52000"/>
                        <a:satMod val="300000"/>
                      </a:srgbClr>
                    </a:gs>
                    <a:gs pos="100000">
                      <a:srgbClr val="4472C4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32040 </a:t>
            </a:r>
            <a:r>
              <a:rPr kumimoji="0" lang="es-ES" sz="1400" b="1" i="0" u="none" strike="noStrike" kern="1200" cap="none" spc="0" normalizeH="0" baseline="0" noProof="0" dirty="0">
                <a:ln w="1905"/>
                <a:gradFill>
                  <a:gsLst>
                    <a:gs pos="0">
                      <a:srgbClr val="70AD47">
                        <a:shade val="20000"/>
                        <a:satMod val="200000"/>
                      </a:srgbClr>
                    </a:gs>
                    <a:gs pos="78000">
                      <a:srgbClr val="70AD47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0AD47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Administración de Empresas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kern="1200" cap="none" spc="0" normalizeH="0" baseline="0" noProof="0" dirty="0" smtClean="0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472C4">
                        <a:tint val="40000"/>
                        <a:satMod val="250000"/>
                      </a:srgbClr>
                    </a:gs>
                    <a:gs pos="9000">
                      <a:srgbClr val="4472C4">
                        <a:tint val="52000"/>
                        <a:satMod val="300000"/>
                      </a:srgbClr>
                    </a:gs>
                    <a:gs pos="50000">
                      <a:srgbClr val="4472C4">
                        <a:shade val="20000"/>
                        <a:satMod val="300000"/>
                      </a:srgbClr>
                    </a:gs>
                    <a:gs pos="79000">
                      <a:srgbClr val="4472C4">
                        <a:tint val="52000"/>
                        <a:satMod val="300000"/>
                      </a:srgbClr>
                    </a:gs>
                    <a:gs pos="100000">
                      <a:srgbClr val="4472C4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32041 </a:t>
            </a:r>
            <a:r>
              <a:rPr kumimoji="0" lang="es-ES" sz="1400" b="1" i="0" u="none" strike="noStrike" kern="1200" cap="none" spc="0" normalizeH="0" baseline="0" noProof="0" dirty="0">
                <a:ln w="1905"/>
                <a:gradFill>
                  <a:gsLst>
                    <a:gs pos="0">
                      <a:srgbClr val="70AD47">
                        <a:shade val="20000"/>
                        <a:satMod val="200000"/>
                      </a:srgbClr>
                    </a:gs>
                    <a:gs pos="78000">
                      <a:srgbClr val="70AD47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0AD47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Administración de </a:t>
            </a:r>
            <a:r>
              <a:rPr kumimoji="0" lang="es-ES" sz="1400" b="1" i="0" u="none" strike="noStrike" kern="1200" cap="none" spc="0" normalizeH="0" baseline="0" noProof="0" dirty="0" smtClean="0">
                <a:ln w="1905"/>
                <a:gradFill>
                  <a:gsLst>
                    <a:gs pos="0">
                      <a:srgbClr val="70AD47">
                        <a:shade val="20000"/>
                        <a:satMod val="200000"/>
                      </a:srgbClr>
                    </a:gs>
                    <a:gs pos="78000">
                      <a:srgbClr val="70AD47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0AD47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Empresas </a:t>
            </a:r>
            <a:r>
              <a:rPr kumimoji="0" lang="es-ES" sz="1400" b="1" i="0" u="none" strike="noStrike" kern="1200" cap="none" spc="0" normalizeH="0" baseline="0" noProof="0" dirty="0" smtClean="0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472C4">
                        <a:tint val="40000"/>
                        <a:satMod val="250000"/>
                      </a:srgbClr>
                    </a:gs>
                    <a:gs pos="9000">
                      <a:srgbClr val="4472C4">
                        <a:tint val="52000"/>
                        <a:satMod val="300000"/>
                      </a:srgbClr>
                    </a:gs>
                    <a:gs pos="50000">
                      <a:srgbClr val="4472C4">
                        <a:shade val="20000"/>
                        <a:satMod val="300000"/>
                      </a:srgbClr>
                    </a:gs>
                    <a:gs pos="79000">
                      <a:srgbClr val="4472C4">
                        <a:tint val="52000"/>
                        <a:satMod val="300000"/>
                      </a:srgbClr>
                    </a:gs>
                    <a:gs pos="100000">
                      <a:srgbClr val="4472C4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(Diurna</a:t>
            </a:r>
            <a:r>
              <a:rPr kumimoji="0" lang="es-ES" sz="1400" b="1" i="0" u="none" strike="noStrike" kern="1200" cap="none" spc="0" normalizeH="0" baseline="0" noProof="0" dirty="0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472C4">
                        <a:tint val="40000"/>
                        <a:satMod val="250000"/>
                      </a:srgbClr>
                    </a:gs>
                    <a:gs pos="9000">
                      <a:srgbClr val="4472C4">
                        <a:tint val="52000"/>
                        <a:satMod val="300000"/>
                      </a:srgbClr>
                    </a:gs>
                    <a:gs pos="50000">
                      <a:srgbClr val="4472C4">
                        <a:shade val="20000"/>
                        <a:satMod val="300000"/>
                      </a:srgbClr>
                    </a:gs>
                    <a:gs pos="79000">
                      <a:srgbClr val="4472C4">
                        <a:tint val="52000"/>
                        <a:satMod val="300000"/>
                      </a:srgbClr>
                    </a:gs>
                    <a:gs pos="100000">
                      <a:srgbClr val="4472C4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)</a:t>
            </a:r>
            <a:endParaRPr kumimoji="0" lang="es-ES" sz="1400" b="1" i="0" u="none" strike="noStrike" kern="1200" cap="none" spc="0" normalizeH="0" baseline="0" noProof="0" dirty="0">
              <a:ln w="1905"/>
              <a:gradFill>
                <a:gsLst>
                  <a:gs pos="0">
                    <a:srgbClr val="70AD47">
                      <a:shade val="20000"/>
                      <a:satMod val="200000"/>
                    </a:srgbClr>
                  </a:gs>
                  <a:gs pos="78000">
                    <a:srgbClr val="70AD47">
                      <a:tint val="90000"/>
                      <a:shade val="89000"/>
                      <a:satMod val="220000"/>
                    </a:srgbClr>
                  </a:gs>
                  <a:gs pos="100000">
                    <a:srgbClr val="70AD47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kern="1200" cap="none" spc="0" normalizeH="0" baseline="0" noProof="0" dirty="0" smtClean="0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472C4">
                        <a:tint val="40000"/>
                        <a:satMod val="250000"/>
                      </a:srgbClr>
                    </a:gs>
                    <a:gs pos="9000">
                      <a:srgbClr val="4472C4">
                        <a:tint val="52000"/>
                        <a:satMod val="300000"/>
                      </a:srgbClr>
                    </a:gs>
                    <a:gs pos="50000">
                      <a:srgbClr val="4472C4">
                        <a:shade val="20000"/>
                        <a:satMod val="300000"/>
                      </a:srgbClr>
                    </a:gs>
                    <a:gs pos="79000">
                      <a:srgbClr val="4472C4">
                        <a:tint val="52000"/>
                        <a:satMod val="300000"/>
                      </a:srgbClr>
                    </a:gs>
                    <a:gs pos="100000">
                      <a:srgbClr val="4472C4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32080 </a:t>
            </a:r>
            <a:r>
              <a:rPr kumimoji="0" lang="es-CO" sz="1400" b="1" i="0" u="none" strike="noStrike" kern="1200" cap="none" spc="0" normalizeH="0" baseline="0" noProof="0" dirty="0">
                <a:ln w="1905"/>
                <a:gradFill>
                  <a:gsLst>
                    <a:gs pos="0">
                      <a:srgbClr val="70AD47">
                        <a:shade val="20000"/>
                        <a:satMod val="200000"/>
                      </a:srgbClr>
                    </a:gs>
                    <a:gs pos="78000">
                      <a:srgbClr val="70AD47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0AD47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Cultura Física, Deporte y </a:t>
            </a:r>
            <a:r>
              <a:rPr kumimoji="0" lang="es-CO" sz="1400" b="1" i="0" u="none" strike="noStrike" kern="1200" cap="none" spc="0" normalizeH="0" baseline="0" noProof="0" dirty="0" smtClean="0">
                <a:ln w="1905"/>
                <a:gradFill>
                  <a:gsLst>
                    <a:gs pos="0">
                      <a:srgbClr val="70AD47">
                        <a:shade val="20000"/>
                        <a:satMod val="200000"/>
                      </a:srgbClr>
                    </a:gs>
                    <a:gs pos="78000">
                      <a:srgbClr val="70AD47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0AD47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Recreación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kern="1200" cap="none" spc="0" normalizeH="0" baseline="0" noProof="0" dirty="0" smtClean="0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472C4">
                        <a:tint val="40000"/>
                        <a:satMod val="250000"/>
                      </a:srgbClr>
                    </a:gs>
                    <a:gs pos="9000">
                      <a:srgbClr val="4472C4">
                        <a:tint val="52000"/>
                        <a:satMod val="300000"/>
                      </a:srgbClr>
                    </a:gs>
                    <a:gs pos="50000">
                      <a:srgbClr val="4472C4">
                        <a:shade val="20000"/>
                        <a:satMod val="300000"/>
                      </a:srgbClr>
                    </a:gs>
                    <a:gs pos="79000">
                      <a:srgbClr val="4472C4">
                        <a:tint val="52000"/>
                        <a:satMod val="300000"/>
                      </a:srgbClr>
                    </a:gs>
                    <a:gs pos="100000">
                      <a:srgbClr val="4472C4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32090 </a:t>
            </a:r>
            <a:r>
              <a:rPr kumimoji="0" lang="es-CO" sz="1400" b="1" i="0" u="none" strike="noStrike" kern="1200" cap="none" spc="0" normalizeH="0" baseline="0" noProof="0" dirty="0">
                <a:ln w="1905"/>
                <a:gradFill>
                  <a:gsLst>
                    <a:gs pos="0">
                      <a:srgbClr val="70AD47">
                        <a:shade val="20000"/>
                        <a:satMod val="200000"/>
                      </a:srgbClr>
                    </a:gs>
                    <a:gs pos="78000">
                      <a:srgbClr val="70AD47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0AD47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Licenciatura en Español y Lenguas Extranjeras Inglés y </a:t>
            </a:r>
            <a:r>
              <a:rPr kumimoji="0" lang="es-CO" sz="1400" b="1" i="0" u="none" strike="noStrike" kern="1200" cap="none" spc="0" normalizeH="0" baseline="0" noProof="0" dirty="0" smtClean="0">
                <a:ln w="1905"/>
                <a:gradFill>
                  <a:gsLst>
                    <a:gs pos="0">
                      <a:srgbClr val="70AD47">
                        <a:shade val="20000"/>
                        <a:satMod val="200000"/>
                      </a:srgbClr>
                    </a:gs>
                    <a:gs pos="78000">
                      <a:srgbClr val="70AD47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0AD47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Francés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kern="1200" cap="none" spc="0" normalizeH="0" baseline="0" noProof="0" dirty="0" smtClean="0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472C4">
                        <a:tint val="40000"/>
                        <a:satMod val="250000"/>
                      </a:srgbClr>
                    </a:gs>
                    <a:gs pos="9000">
                      <a:srgbClr val="4472C4">
                        <a:tint val="52000"/>
                        <a:satMod val="300000"/>
                      </a:srgbClr>
                    </a:gs>
                    <a:gs pos="50000">
                      <a:srgbClr val="4472C4">
                        <a:shade val="20000"/>
                        <a:satMod val="300000"/>
                      </a:srgbClr>
                    </a:gs>
                    <a:gs pos="79000">
                      <a:srgbClr val="4472C4">
                        <a:tint val="52000"/>
                        <a:satMod val="300000"/>
                      </a:srgbClr>
                    </a:gs>
                    <a:gs pos="100000">
                      <a:srgbClr val="4472C4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32090 </a:t>
            </a:r>
            <a:r>
              <a:rPr kumimoji="0" lang="es-ES" sz="1400" b="1" i="0" u="none" strike="noStrike" kern="1200" cap="none" spc="0" normalizeH="0" baseline="0" noProof="0" dirty="0">
                <a:ln w="1905"/>
                <a:gradFill>
                  <a:gsLst>
                    <a:gs pos="0">
                      <a:srgbClr val="70AD47">
                        <a:shade val="20000"/>
                        <a:satMod val="200000"/>
                      </a:srgbClr>
                    </a:gs>
                    <a:gs pos="78000">
                      <a:srgbClr val="70AD47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0AD47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Negocios Internacionales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1" i="0" u="none" strike="noStrike" kern="1200" cap="none" spc="0" normalizeH="0" baseline="0" noProof="0" dirty="0" smtClean="0">
              <a:ln w="1905"/>
              <a:gradFill>
                <a:gsLst>
                  <a:gs pos="0">
                    <a:srgbClr val="70AD47">
                      <a:shade val="20000"/>
                      <a:satMod val="200000"/>
                    </a:srgbClr>
                  </a:gs>
                  <a:gs pos="78000">
                    <a:srgbClr val="70AD47">
                      <a:tint val="90000"/>
                      <a:shade val="89000"/>
                      <a:satMod val="220000"/>
                    </a:srgbClr>
                  </a:gs>
                  <a:gs pos="100000">
                    <a:srgbClr val="70AD47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1" i="0" u="none" strike="noStrike" kern="1200" cap="none" spc="0" normalizeH="0" baseline="0" noProof="0" dirty="0">
              <a:ln w="10541" cmpd="sng">
                <a:solidFill>
                  <a:srgbClr val="4472C4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472C4">
                      <a:tint val="40000"/>
                      <a:satMod val="250000"/>
                    </a:srgbClr>
                  </a:gs>
                  <a:gs pos="9000">
                    <a:srgbClr val="4472C4">
                      <a:tint val="52000"/>
                      <a:satMod val="300000"/>
                    </a:srgbClr>
                  </a:gs>
                  <a:gs pos="50000">
                    <a:srgbClr val="4472C4">
                      <a:shade val="20000"/>
                      <a:satMod val="300000"/>
                    </a:srgbClr>
                  </a:gs>
                  <a:gs pos="79000">
                    <a:srgbClr val="4472C4">
                      <a:tint val="52000"/>
                      <a:satMod val="300000"/>
                    </a:srgbClr>
                  </a:gs>
                  <a:gs pos="100000">
                    <a:srgbClr val="4472C4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4113" y="1307674"/>
            <a:ext cx="5349176" cy="3261204"/>
          </a:xfrm>
          <a:prstGeom prst="rect">
            <a:avLst/>
          </a:prstGeom>
        </p:spPr>
      </p:pic>
      <p:sp>
        <p:nvSpPr>
          <p:cNvPr id="9" name="10 Rectángulo"/>
          <p:cNvSpPr/>
          <p:nvPr/>
        </p:nvSpPr>
        <p:spPr>
          <a:xfrm>
            <a:off x="4405403" y="2039225"/>
            <a:ext cx="272655" cy="151742"/>
          </a:xfrm>
          <a:prstGeom prst="rect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/>
              <a:ea typeface="+mn-ea"/>
              <a:cs typeface="+mn-cs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314" y="4193851"/>
            <a:ext cx="2213156" cy="2213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500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3EEE3F1A-8AD6-4B80-8E10-4071FC503E30}"/>
              </a:ext>
            </a:extLst>
          </p:cNvPr>
          <p:cNvSpPr txBox="1"/>
          <p:nvPr/>
        </p:nvSpPr>
        <p:spPr>
          <a:xfrm>
            <a:off x="628650" y="366817"/>
            <a:ext cx="9544325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914400" marR="0" lvl="0" indent="-91440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s-CO" sz="60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Solicitud</a:t>
            </a:r>
            <a:r>
              <a:rPr kumimoji="0" lang="es-CO" sz="4800" b="1" i="0" u="none" strike="noStrike" kern="1200" cap="none" spc="0" normalizeH="0" baseline="0" noProof="0" dirty="0" smtClean="0">
                <a:ln/>
                <a:solidFill>
                  <a:srgbClr val="FFC000"/>
                </a:solidFill>
                <a:effectLst/>
                <a:uLnTx/>
                <a:uFillTx/>
                <a:latin typeface="Cambria" panose="02040503050406030204"/>
                <a:ea typeface="+mn-ea"/>
                <a:cs typeface="+mn-cs"/>
              </a:rPr>
              <a:t> </a:t>
            </a:r>
            <a:r>
              <a:rPr kumimoji="0" lang="es-CO" sz="60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del </a:t>
            </a:r>
            <a:r>
              <a:rPr kumimoji="0" lang="es-CO" sz="6000" b="1" i="0" u="none" strike="noStrike" kern="1200" cap="none" spc="0" normalizeH="0" baseline="0" noProof="0" dirty="0" smtClean="0">
                <a:ln/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Certificado</a:t>
            </a:r>
            <a:endParaRPr kumimoji="0" lang="es-CO" sz="6000" b="1" i="0" u="none" strike="noStrike" kern="1200" cap="none" spc="0" normalizeH="0" baseline="0" noProof="0" dirty="0">
              <a:ln/>
              <a:solidFill>
                <a:srgbClr val="FFC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060" y="1382480"/>
            <a:ext cx="8002139" cy="3757691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350" y="2026699"/>
            <a:ext cx="2623678" cy="2623678"/>
          </a:xfrm>
          <a:prstGeom prst="rect">
            <a:avLst/>
          </a:prstGeom>
        </p:spPr>
      </p:pic>
      <p:sp>
        <p:nvSpPr>
          <p:cNvPr id="15" name="9 Rectángulo"/>
          <p:cNvSpPr/>
          <p:nvPr/>
        </p:nvSpPr>
        <p:spPr>
          <a:xfrm>
            <a:off x="9262127" y="1344539"/>
            <a:ext cx="182169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 dirty="0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472C4">
                        <a:tint val="40000"/>
                        <a:satMod val="250000"/>
                      </a:srgbClr>
                    </a:gs>
                    <a:gs pos="9000">
                      <a:srgbClr val="4472C4">
                        <a:tint val="52000"/>
                        <a:satMod val="300000"/>
                      </a:srgbClr>
                    </a:gs>
                    <a:gs pos="50000">
                      <a:srgbClr val="4472C4">
                        <a:shade val="20000"/>
                        <a:satMod val="300000"/>
                      </a:srgbClr>
                    </a:gs>
                    <a:gs pos="79000">
                      <a:srgbClr val="4472C4">
                        <a:tint val="52000"/>
                        <a:satMod val="300000"/>
                      </a:srgbClr>
                    </a:gs>
                    <a:gs pos="100000">
                      <a:srgbClr val="4472C4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</a:t>
            </a:r>
            <a:r>
              <a:rPr kumimoji="0" lang="es-ES" sz="1600" b="1" i="0" u="none" strike="noStrike" kern="1200" cap="none" spc="0" normalizeH="0" baseline="0" noProof="0" dirty="0" smtClean="0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472C4">
                        <a:tint val="40000"/>
                        <a:satMod val="250000"/>
                      </a:srgbClr>
                    </a:gs>
                    <a:gs pos="9000">
                      <a:srgbClr val="4472C4">
                        <a:tint val="52000"/>
                        <a:satMod val="300000"/>
                      </a:srgbClr>
                    </a:gs>
                    <a:gs pos="50000">
                      <a:srgbClr val="4472C4">
                        <a:shade val="20000"/>
                        <a:satMod val="300000"/>
                      </a:srgbClr>
                    </a:gs>
                    <a:gs pos="79000">
                      <a:srgbClr val="4472C4">
                        <a:tint val="52000"/>
                        <a:satMod val="300000"/>
                      </a:srgbClr>
                    </a:gs>
                    <a:gs pos="100000">
                      <a:srgbClr val="4472C4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ar clic sobre </a:t>
            </a:r>
            <a:r>
              <a:rPr kumimoji="0" lang="es-ES" sz="1600" b="1" i="0" u="none" strike="noStrike" kern="1200" cap="none" spc="0" normalizeH="0" baseline="0" noProof="0" dirty="0">
                <a:ln w="1905"/>
                <a:gradFill>
                  <a:gsLst>
                    <a:gs pos="0">
                      <a:srgbClr val="70AD47">
                        <a:shade val="20000"/>
                        <a:satMod val="200000"/>
                      </a:srgbClr>
                    </a:gs>
                    <a:gs pos="78000">
                      <a:srgbClr val="70AD47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0AD47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</a:t>
            </a:r>
            <a:r>
              <a:rPr kumimoji="0" lang="es-ES" sz="1600" b="1" i="0" u="none" strike="noStrike" kern="1200" cap="none" spc="0" normalizeH="0" baseline="0" noProof="0" dirty="0" smtClean="0">
                <a:ln w="1905"/>
                <a:gradFill>
                  <a:gsLst>
                    <a:gs pos="0">
                      <a:srgbClr val="70AD47">
                        <a:shade val="20000"/>
                        <a:satMod val="200000"/>
                      </a:srgbClr>
                    </a:gs>
                    <a:gs pos="78000">
                      <a:srgbClr val="70AD47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0AD47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dicionar Registro</a:t>
            </a:r>
            <a:endParaRPr kumimoji="0" lang="es-ES" sz="1600" b="1" i="0" u="none" strike="noStrike" kern="1200" cap="none" spc="0" normalizeH="0" baseline="0" noProof="0" dirty="0">
              <a:ln w="10541" cmpd="sng">
                <a:solidFill>
                  <a:srgbClr val="4472C4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472C4">
                      <a:tint val="40000"/>
                      <a:satMod val="250000"/>
                    </a:srgbClr>
                  </a:gs>
                  <a:gs pos="9000">
                    <a:srgbClr val="4472C4">
                      <a:tint val="52000"/>
                      <a:satMod val="300000"/>
                    </a:srgbClr>
                  </a:gs>
                  <a:gs pos="50000">
                    <a:srgbClr val="4472C4">
                      <a:shade val="20000"/>
                      <a:satMod val="300000"/>
                    </a:srgbClr>
                  </a:gs>
                  <a:gs pos="79000">
                    <a:srgbClr val="4472C4">
                      <a:tint val="52000"/>
                      <a:satMod val="300000"/>
                    </a:srgbClr>
                  </a:gs>
                  <a:gs pos="100000">
                    <a:srgbClr val="4472C4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6" name="10 Rectángulo"/>
          <p:cNvSpPr/>
          <p:nvPr/>
        </p:nvSpPr>
        <p:spPr>
          <a:xfrm>
            <a:off x="2499358" y="3799590"/>
            <a:ext cx="853441" cy="304803"/>
          </a:xfrm>
          <a:prstGeom prst="rect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8845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5428BF62-65C7-8841-B897-EB6C21DF4411}"/>
              </a:ext>
            </a:extLst>
          </p:cNvPr>
          <p:cNvSpPr txBox="1"/>
          <p:nvPr/>
        </p:nvSpPr>
        <p:spPr>
          <a:xfrm>
            <a:off x="283464" y="2216068"/>
            <a:ext cx="90211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800" b="1" dirty="0" smtClean="0">
                <a:solidFill>
                  <a:schemeClr val="bg1"/>
                </a:solidFill>
                <a:latin typeface="+mj-lt"/>
                <a:ea typeface="Cambria" panose="02040503050406030204" pitchFamily="18" charset="0"/>
              </a:rPr>
              <a:t>OFICINA DE REGISTRO Y CONTROL ACADÉMICO</a:t>
            </a:r>
            <a:endParaRPr lang="es-CO" sz="4800" b="1" dirty="0">
              <a:solidFill>
                <a:schemeClr val="bg1"/>
              </a:solidFill>
              <a:latin typeface="+mj-lt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99182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3EEE3F1A-8AD6-4B80-8E10-4071FC503E30}"/>
              </a:ext>
            </a:extLst>
          </p:cNvPr>
          <p:cNvSpPr txBox="1"/>
          <p:nvPr/>
        </p:nvSpPr>
        <p:spPr>
          <a:xfrm>
            <a:off x="628650" y="366817"/>
            <a:ext cx="9544325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914400" marR="0" lvl="0" indent="-91440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s-CO" sz="60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Solicitud</a:t>
            </a:r>
            <a:r>
              <a:rPr kumimoji="0" lang="es-CO" sz="4800" b="1" i="0" u="none" strike="noStrike" kern="1200" cap="none" spc="0" normalizeH="0" baseline="0" noProof="0" dirty="0" smtClean="0">
                <a:ln/>
                <a:solidFill>
                  <a:srgbClr val="FFC000"/>
                </a:solidFill>
                <a:effectLst/>
                <a:uLnTx/>
                <a:uFillTx/>
                <a:latin typeface="Cambria" panose="02040503050406030204"/>
                <a:ea typeface="+mn-ea"/>
                <a:cs typeface="+mn-cs"/>
              </a:rPr>
              <a:t> </a:t>
            </a:r>
            <a:r>
              <a:rPr kumimoji="0" lang="es-CO" sz="60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del </a:t>
            </a:r>
            <a:r>
              <a:rPr kumimoji="0" lang="es-CO" sz="6000" b="1" i="0" u="none" strike="noStrike" kern="1200" cap="none" spc="0" normalizeH="0" baseline="0" noProof="0" dirty="0" smtClean="0">
                <a:ln/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Certificado</a:t>
            </a:r>
            <a:endParaRPr kumimoji="0" lang="es-CO" sz="6000" b="1" i="0" u="none" strike="noStrike" kern="1200" cap="none" spc="0" normalizeH="0" baseline="0" noProof="0" dirty="0">
              <a:ln/>
              <a:solidFill>
                <a:srgbClr val="FFC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830" y="2581942"/>
            <a:ext cx="3048000" cy="2569325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3744" y="1382040"/>
            <a:ext cx="7084970" cy="3554908"/>
          </a:xfrm>
          <a:prstGeom prst="rect">
            <a:avLst/>
          </a:prstGeom>
        </p:spPr>
      </p:pic>
      <p:sp>
        <p:nvSpPr>
          <p:cNvPr id="9" name="10 Rectángulo"/>
          <p:cNvSpPr/>
          <p:nvPr/>
        </p:nvSpPr>
        <p:spPr>
          <a:xfrm>
            <a:off x="8905960" y="2889362"/>
            <a:ext cx="141712" cy="146799"/>
          </a:xfrm>
          <a:prstGeom prst="rect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/>
              <a:ea typeface="+mn-ea"/>
              <a:cs typeface="+mn-cs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628650" y="1454081"/>
            <a:ext cx="293893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 smtClean="0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472C4">
                        <a:tint val="40000"/>
                        <a:satMod val="250000"/>
                      </a:srgbClr>
                    </a:gs>
                    <a:gs pos="9000">
                      <a:srgbClr val="4472C4">
                        <a:tint val="52000"/>
                        <a:satMod val="300000"/>
                      </a:srgbClr>
                    </a:gs>
                    <a:gs pos="50000">
                      <a:srgbClr val="4472C4">
                        <a:shade val="20000"/>
                        <a:satMod val="300000"/>
                      </a:srgbClr>
                    </a:gs>
                    <a:gs pos="79000">
                      <a:srgbClr val="4472C4">
                        <a:tint val="52000"/>
                        <a:satMod val="300000"/>
                      </a:srgbClr>
                    </a:gs>
                    <a:gs pos="100000">
                      <a:srgbClr val="4472C4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Rellenar los campos </a:t>
            </a:r>
            <a:r>
              <a:rPr kumimoji="0" lang="es-ES" sz="1800" b="1" i="0" u="none" strike="noStrike" kern="1200" cap="none" spc="0" normalizeH="0" baseline="0" noProof="0" dirty="0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472C4">
                        <a:tint val="40000"/>
                        <a:satMod val="250000"/>
                      </a:srgbClr>
                    </a:gs>
                    <a:gs pos="9000">
                      <a:srgbClr val="4472C4">
                        <a:tint val="52000"/>
                        <a:satMod val="300000"/>
                      </a:srgbClr>
                    </a:gs>
                    <a:gs pos="50000">
                      <a:srgbClr val="4472C4">
                        <a:shade val="20000"/>
                        <a:satMod val="300000"/>
                      </a:srgbClr>
                    </a:gs>
                    <a:gs pos="79000">
                      <a:srgbClr val="4472C4">
                        <a:tint val="52000"/>
                        <a:satMod val="300000"/>
                      </a:srgbClr>
                    </a:gs>
                    <a:gs pos="100000">
                      <a:srgbClr val="4472C4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de </a:t>
            </a:r>
            <a:r>
              <a:rPr kumimoji="0" lang="es-ES" sz="1800" b="1" i="0" u="none" strike="noStrike" kern="1200" cap="none" spc="0" normalizeH="0" baseline="0" noProof="0" dirty="0">
                <a:ln w="1905"/>
                <a:gradFill>
                  <a:gsLst>
                    <a:gs pos="0">
                      <a:srgbClr val="70AD47">
                        <a:shade val="20000"/>
                        <a:satMod val="200000"/>
                      </a:srgbClr>
                    </a:gs>
                    <a:gs pos="78000">
                      <a:srgbClr val="70AD47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0AD47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Certificado a </a:t>
            </a:r>
            <a:r>
              <a:rPr kumimoji="0" lang="es-ES" sz="1800" b="1" i="0" u="none" strike="noStrike" kern="1200" cap="none" spc="0" normalizeH="0" baseline="0" noProof="0" dirty="0" smtClean="0">
                <a:ln w="1905"/>
                <a:gradFill>
                  <a:gsLst>
                    <a:gs pos="0">
                      <a:srgbClr val="70AD47">
                        <a:shade val="20000"/>
                        <a:satMod val="200000"/>
                      </a:srgbClr>
                    </a:gs>
                    <a:gs pos="78000">
                      <a:srgbClr val="70AD47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0AD47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Solicitar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 smtClean="0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472C4">
                        <a:tint val="40000"/>
                        <a:satMod val="250000"/>
                      </a:srgbClr>
                    </a:gs>
                    <a:gs pos="9000">
                      <a:srgbClr val="4472C4">
                        <a:tint val="52000"/>
                        <a:satMod val="300000"/>
                      </a:srgbClr>
                    </a:gs>
                    <a:gs pos="50000">
                      <a:srgbClr val="4472C4">
                        <a:shade val="20000"/>
                        <a:satMod val="300000"/>
                      </a:srgbClr>
                    </a:gs>
                    <a:gs pos="79000">
                      <a:srgbClr val="4472C4">
                        <a:tint val="52000"/>
                        <a:satMod val="300000"/>
                      </a:srgbClr>
                    </a:gs>
                    <a:gs pos="100000">
                      <a:srgbClr val="4472C4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Dar clic en la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 smtClean="0">
                <a:ln w="1905"/>
                <a:gradFill>
                  <a:gsLst>
                    <a:gs pos="0">
                      <a:srgbClr val="70AD47">
                        <a:shade val="20000"/>
                        <a:satMod val="200000"/>
                      </a:srgbClr>
                    </a:gs>
                    <a:gs pos="78000">
                      <a:srgbClr val="70AD47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0AD47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flecha </a:t>
            </a:r>
            <a:r>
              <a:rPr kumimoji="0" lang="es-ES" sz="1800" b="1" i="0" u="none" strike="noStrike" kern="1200" cap="none" spc="0" normalizeH="0" baseline="0" noProof="0" dirty="0">
                <a:ln w="1905"/>
                <a:gradFill>
                  <a:gsLst>
                    <a:gs pos="0">
                      <a:srgbClr val="70AD47">
                        <a:shade val="20000"/>
                        <a:satMod val="200000"/>
                      </a:srgbClr>
                    </a:gs>
                    <a:gs pos="78000">
                      <a:srgbClr val="70AD47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0AD47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hacia </a:t>
            </a:r>
            <a:r>
              <a:rPr kumimoji="0" lang="es-ES" sz="1800" b="1" i="0" u="none" strike="noStrike" kern="1200" cap="none" spc="0" normalizeH="0" baseline="0" noProof="0" dirty="0" smtClean="0">
                <a:ln w="1905"/>
                <a:gradFill>
                  <a:gsLst>
                    <a:gs pos="0">
                      <a:srgbClr val="70AD47">
                        <a:shade val="20000"/>
                        <a:satMod val="200000"/>
                      </a:srgbClr>
                    </a:gs>
                    <a:gs pos="78000">
                      <a:srgbClr val="70AD47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0AD47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abajo</a:t>
            </a:r>
            <a:endParaRPr kumimoji="0" lang="es-ES" sz="1800" b="1" i="0" u="none" strike="noStrike" kern="1200" cap="none" spc="0" normalizeH="0" baseline="0" noProof="0" dirty="0">
              <a:ln w="1905"/>
              <a:gradFill>
                <a:gsLst>
                  <a:gs pos="0">
                    <a:srgbClr val="70AD47">
                      <a:shade val="20000"/>
                      <a:satMod val="200000"/>
                    </a:srgbClr>
                  </a:gs>
                  <a:gs pos="78000">
                    <a:srgbClr val="70AD47">
                      <a:tint val="90000"/>
                      <a:shade val="89000"/>
                      <a:satMod val="220000"/>
                    </a:srgbClr>
                  </a:gs>
                  <a:gs pos="100000">
                    <a:srgbClr val="70AD47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1746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3EEE3F1A-8AD6-4B80-8E10-4071FC503E30}"/>
              </a:ext>
            </a:extLst>
          </p:cNvPr>
          <p:cNvSpPr txBox="1"/>
          <p:nvPr/>
        </p:nvSpPr>
        <p:spPr>
          <a:xfrm>
            <a:off x="628650" y="366817"/>
            <a:ext cx="9544325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914400" marR="0" lvl="0" indent="-91440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s-CO" sz="60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Solicitud</a:t>
            </a:r>
            <a:r>
              <a:rPr kumimoji="0" lang="es-CO" sz="4800" b="1" i="0" u="none" strike="noStrike" kern="1200" cap="none" spc="0" normalizeH="0" baseline="0" noProof="0" dirty="0" smtClean="0">
                <a:ln/>
                <a:solidFill>
                  <a:srgbClr val="FFC000"/>
                </a:solidFill>
                <a:effectLst/>
                <a:uLnTx/>
                <a:uFillTx/>
                <a:latin typeface="Cambria" panose="02040503050406030204"/>
                <a:ea typeface="+mn-ea"/>
                <a:cs typeface="+mn-cs"/>
              </a:rPr>
              <a:t> </a:t>
            </a:r>
            <a:r>
              <a:rPr kumimoji="0" lang="es-CO" sz="60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del </a:t>
            </a:r>
            <a:r>
              <a:rPr kumimoji="0" lang="es-CO" sz="6000" b="1" i="0" u="none" strike="noStrike" kern="1200" cap="none" spc="0" normalizeH="0" baseline="0" noProof="0" dirty="0" smtClean="0">
                <a:ln/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Certificado</a:t>
            </a:r>
            <a:endParaRPr kumimoji="0" lang="es-CO" sz="6000" b="1" i="0" u="none" strike="noStrike" kern="1200" cap="none" spc="0" normalizeH="0" baseline="0" noProof="0" dirty="0">
              <a:ln/>
              <a:solidFill>
                <a:srgbClr val="FFC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065" y="1265092"/>
            <a:ext cx="6604813" cy="3824383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9254" y="2554118"/>
            <a:ext cx="3048000" cy="2569325"/>
          </a:xfrm>
          <a:prstGeom prst="rect">
            <a:avLst/>
          </a:prstGeom>
        </p:spPr>
      </p:pic>
      <p:sp>
        <p:nvSpPr>
          <p:cNvPr id="13" name="Rectángulo 12"/>
          <p:cNvSpPr/>
          <p:nvPr/>
        </p:nvSpPr>
        <p:spPr>
          <a:xfrm>
            <a:off x="9191628" y="1309794"/>
            <a:ext cx="270908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472C4">
                        <a:tint val="40000"/>
                        <a:satMod val="250000"/>
                      </a:srgbClr>
                    </a:gs>
                    <a:gs pos="9000">
                      <a:srgbClr val="4472C4">
                        <a:tint val="52000"/>
                        <a:satMod val="300000"/>
                      </a:srgbClr>
                    </a:gs>
                    <a:gs pos="50000">
                      <a:srgbClr val="4472C4">
                        <a:shade val="20000"/>
                        <a:satMod val="300000"/>
                      </a:srgbClr>
                    </a:gs>
                    <a:gs pos="79000">
                      <a:srgbClr val="4472C4">
                        <a:tint val="52000"/>
                        <a:satMod val="300000"/>
                      </a:srgbClr>
                    </a:gs>
                    <a:gs pos="100000">
                      <a:srgbClr val="4472C4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Seleccionar el tipo de certificado según su </a:t>
            </a:r>
            <a:r>
              <a:rPr kumimoji="0" lang="es-ES" sz="1800" b="1" i="0" u="none" strike="noStrike" kern="1200" cap="none" spc="0" normalizeH="0" baseline="0" noProof="0" dirty="0" smtClean="0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472C4">
                        <a:tint val="40000"/>
                        <a:satMod val="250000"/>
                      </a:srgbClr>
                    </a:gs>
                    <a:gs pos="9000">
                      <a:srgbClr val="4472C4">
                        <a:tint val="52000"/>
                        <a:satMod val="300000"/>
                      </a:srgbClr>
                    </a:gs>
                    <a:gs pos="50000">
                      <a:srgbClr val="4472C4">
                        <a:shade val="20000"/>
                        <a:satMod val="300000"/>
                      </a:srgbClr>
                    </a:gs>
                    <a:gs pos="79000">
                      <a:srgbClr val="4472C4">
                        <a:tint val="52000"/>
                        <a:satMod val="300000"/>
                      </a:srgbClr>
                    </a:gs>
                    <a:gs pos="100000">
                      <a:srgbClr val="4472C4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necesidad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1" i="0" u="none" strike="noStrike" kern="1200" cap="none" spc="0" normalizeH="0" baseline="0" noProof="0" dirty="0">
              <a:ln w="10541" cmpd="sng">
                <a:solidFill>
                  <a:srgbClr val="4472C4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472C4">
                      <a:tint val="40000"/>
                      <a:satMod val="250000"/>
                    </a:srgbClr>
                  </a:gs>
                  <a:gs pos="9000">
                    <a:srgbClr val="4472C4">
                      <a:tint val="52000"/>
                      <a:satMod val="300000"/>
                    </a:srgbClr>
                  </a:gs>
                  <a:gs pos="50000">
                    <a:srgbClr val="4472C4">
                      <a:shade val="20000"/>
                      <a:satMod val="300000"/>
                    </a:srgbClr>
                  </a:gs>
                  <a:gs pos="79000">
                    <a:srgbClr val="4472C4">
                      <a:tint val="52000"/>
                      <a:satMod val="300000"/>
                    </a:srgbClr>
                  </a:gs>
                  <a:gs pos="100000">
                    <a:srgbClr val="4472C4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 w="1905"/>
                <a:gradFill>
                  <a:gsLst>
                    <a:gs pos="0">
                      <a:srgbClr val="70AD47">
                        <a:shade val="20000"/>
                        <a:satMod val="200000"/>
                      </a:srgbClr>
                    </a:gs>
                    <a:gs pos="78000">
                      <a:srgbClr val="70AD47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0AD47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Recuerde revisar los tipos de certificados en la </a:t>
            </a:r>
            <a:r>
              <a:rPr kumimoji="0" lang="es-ES" sz="1800" b="1" i="0" u="none" strike="noStrike" kern="1200" cap="none" spc="0" normalizeH="0" baseline="0" noProof="0" dirty="0">
                <a:ln w="1905"/>
                <a:gradFill>
                  <a:gsLst>
                    <a:gs pos="0">
                      <a:srgbClr val="70AD47">
                        <a:shade val="20000"/>
                        <a:satMod val="200000"/>
                      </a:srgbClr>
                    </a:gs>
                    <a:gs pos="78000">
                      <a:srgbClr val="70AD47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0AD47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  <a:hlinkClick r:id="rId5" action="ppaction://hlinksldjump"/>
              </a:rPr>
              <a:t>diapositiva 4</a:t>
            </a:r>
            <a:endParaRPr kumimoji="0" lang="es-ES" sz="1800" b="1" i="0" u="none" strike="noStrike" kern="1200" cap="none" spc="0" normalizeH="0" baseline="0" noProof="0" dirty="0">
              <a:ln w="1905"/>
              <a:gradFill>
                <a:gsLst>
                  <a:gs pos="0">
                    <a:srgbClr val="70AD47">
                      <a:shade val="20000"/>
                      <a:satMod val="200000"/>
                    </a:srgbClr>
                  </a:gs>
                  <a:gs pos="78000">
                    <a:srgbClr val="70AD47">
                      <a:tint val="90000"/>
                      <a:shade val="89000"/>
                      <a:satMod val="220000"/>
                    </a:srgbClr>
                  </a:gs>
                  <a:gs pos="100000">
                    <a:srgbClr val="70AD47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 smtClean="0">
                <a:ln w="1905"/>
                <a:gradFill>
                  <a:gsLst>
                    <a:gs pos="0">
                      <a:srgbClr val="70AD47">
                        <a:shade val="20000"/>
                        <a:satMod val="200000"/>
                      </a:srgbClr>
                    </a:gs>
                    <a:gs pos="78000">
                      <a:srgbClr val="70AD47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0AD47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endParaRPr kumimoji="0" lang="es-ES" sz="1800" b="1" i="0" u="none" strike="noStrike" kern="1200" cap="none" spc="0" normalizeH="0" baseline="0" noProof="0" dirty="0">
              <a:ln w="1905"/>
              <a:gradFill>
                <a:gsLst>
                  <a:gs pos="0">
                    <a:srgbClr val="70AD47">
                      <a:shade val="20000"/>
                      <a:satMod val="200000"/>
                    </a:srgbClr>
                  </a:gs>
                  <a:gs pos="78000">
                    <a:srgbClr val="70AD47">
                      <a:tint val="90000"/>
                      <a:shade val="89000"/>
                      <a:satMod val="220000"/>
                    </a:srgbClr>
                  </a:gs>
                  <a:gs pos="100000">
                    <a:srgbClr val="70AD47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4" name="10 Rectángulo"/>
          <p:cNvSpPr/>
          <p:nvPr/>
        </p:nvSpPr>
        <p:spPr>
          <a:xfrm flipH="1">
            <a:off x="2938508" y="3306370"/>
            <a:ext cx="3325686" cy="608687"/>
          </a:xfrm>
          <a:prstGeom prst="rect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0997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3EEE3F1A-8AD6-4B80-8E10-4071FC503E30}"/>
              </a:ext>
            </a:extLst>
          </p:cNvPr>
          <p:cNvSpPr txBox="1"/>
          <p:nvPr/>
        </p:nvSpPr>
        <p:spPr>
          <a:xfrm>
            <a:off x="628650" y="366817"/>
            <a:ext cx="9544325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914400" marR="0" lvl="0" indent="-91440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s-CO" sz="60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Solicitud</a:t>
            </a:r>
            <a:r>
              <a:rPr kumimoji="0" lang="es-CO" sz="4800" b="1" i="0" u="none" strike="noStrike" kern="1200" cap="none" spc="0" normalizeH="0" baseline="0" noProof="0" dirty="0" smtClean="0">
                <a:ln/>
                <a:solidFill>
                  <a:srgbClr val="FFC000"/>
                </a:solidFill>
                <a:effectLst/>
                <a:uLnTx/>
                <a:uFillTx/>
                <a:latin typeface="Cambria" panose="02040503050406030204"/>
                <a:ea typeface="+mn-ea"/>
                <a:cs typeface="+mn-cs"/>
              </a:rPr>
              <a:t> </a:t>
            </a:r>
            <a:r>
              <a:rPr kumimoji="0" lang="es-CO" sz="60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del </a:t>
            </a:r>
            <a:r>
              <a:rPr kumimoji="0" lang="es-CO" sz="6000" b="1" i="0" u="none" strike="noStrike" kern="1200" cap="none" spc="0" normalizeH="0" baseline="0" noProof="0" dirty="0" smtClean="0">
                <a:ln/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Certificado</a:t>
            </a:r>
            <a:endParaRPr kumimoji="0" lang="es-CO" sz="6000" b="1" i="0" u="none" strike="noStrike" kern="1200" cap="none" spc="0" normalizeH="0" baseline="0" noProof="0" dirty="0">
              <a:ln/>
              <a:solidFill>
                <a:srgbClr val="FFC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8347" y="1382480"/>
            <a:ext cx="5739221" cy="3383363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2947386"/>
            <a:ext cx="2816543" cy="2374217"/>
          </a:xfrm>
          <a:prstGeom prst="rect">
            <a:avLst/>
          </a:prstGeom>
        </p:spPr>
      </p:pic>
      <p:sp>
        <p:nvSpPr>
          <p:cNvPr id="9" name="10 Rectángulo"/>
          <p:cNvSpPr/>
          <p:nvPr/>
        </p:nvSpPr>
        <p:spPr>
          <a:xfrm flipH="1">
            <a:off x="6566437" y="3120446"/>
            <a:ext cx="379687" cy="146869"/>
          </a:xfrm>
          <a:prstGeom prst="rect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/>
              <a:ea typeface="+mn-ea"/>
              <a:cs typeface="+mn-cs"/>
            </a:endParaRPr>
          </a:p>
        </p:txBody>
      </p:sp>
      <p:sp>
        <p:nvSpPr>
          <p:cNvPr id="17" name="Rectángulo 16"/>
          <p:cNvSpPr/>
          <p:nvPr/>
        </p:nvSpPr>
        <p:spPr>
          <a:xfrm>
            <a:off x="9265513" y="2271172"/>
            <a:ext cx="254342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 smtClean="0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472C4">
                        <a:tint val="40000"/>
                        <a:satMod val="250000"/>
                      </a:srgbClr>
                    </a:gs>
                    <a:gs pos="9000">
                      <a:srgbClr val="4472C4">
                        <a:tint val="52000"/>
                        <a:satMod val="300000"/>
                      </a:srgbClr>
                    </a:gs>
                    <a:gs pos="50000">
                      <a:srgbClr val="4472C4">
                        <a:shade val="20000"/>
                        <a:satMod val="300000"/>
                      </a:srgbClr>
                    </a:gs>
                    <a:gs pos="79000">
                      <a:srgbClr val="4472C4">
                        <a:tint val="52000"/>
                        <a:satMod val="300000"/>
                      </a:srgbClr>
                    </a:gs>
                    <a:gs pos="100000">
                      <a:srgbClr val="4472C4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Una vez solicitado el certificado según su necesidad</a:t>
            </a:r>
            <a:endParaRPr kumimoji="0" lang="es-ES" sz="1800" b="1" i="0" u="none" strike="noStrike" kern="1200" cap="none" spc="0" normalizeH="0" baseline="0" noProof="0" dirty="0">
              <a:ln w="10541" cmpd="sng">
                <a:solidFill>
                  <a:srgbClr val="4472C4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472C4">
                      <a:tint val="40000"/>
                      <a:satMod val="250000"/>
                    </a:srgbClr>
                  </a:gs>
                  <a:gs pos="9000">
                    <a:srgbClr val="4472C4">
                      <a:tint val="52000"/>
                      <a:satMod val="300000"/>
                    </a:srgbClr>
                  </a:gs>
                  <a:gs pos="50000">
                    <a:srgbClr val="4472C4">
                      <a:shade val="20000"/>
                      <a:satMod val="300000"/>
                    </a:srgbClr>
                  </a:gs>
                  <a:gs pos="79000">
                    <a:srgbClr val="4472C4">
                      <a:tint val="52000"/>
                      <a:satMod val="300000"/>
                    </a:srgbClr>
                  </a:gs>
                  <a:gs pos="100000">
                    <a:srgbClr val="4472C4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 smtClean="0">
                <a:ln w="1905"/>
                <a:gradFill>
                  <a:gsLst>
                    <a:gs pos="0">
                      <a:srgbClr val="70AD47">
                        <a:shade val="20000"/>
                        <a:satMod val="200000"/>
                      </a:srgbClr>
                    </a:gs>
                    <a:gs pos="78000">
                      <a:srgbClr val="70AD47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0AD47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Dar clic en Guardar </a:t>
            </a:r>
            <a:endParaRPr kumimoji="0" lang="es-ES" sz="1800" b="1" i="0" u="none" strike="noStrike" kern="1200" cap="none" spc="0" normalizeH="0" baseline="0" noProof="0" dirty="0">
              <a:ln w="1905"/>
              <a:gradFill>
                <a:gsLst>
                  <a:gs pos="0">
                    <a:srgbClr val="70AD47">
                      <a:shade val="20000"/>
                      <a:satMod val="200000"/>
                    </a:srgbClr>
                  </a:gs>
                  <a:gs pos="78000">
                    <a:srgbClr val="70AD47">
                      <a:tint val="90000"/>
                      <a:shade val="89000"/>
                      <a:satMod val="220000"/>
                    </a:srgbClr>
                  </a:gs>
                  <a:gs pos="100000">
                    <a:srgbClr val="70AD47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6305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10891"/>
            <a:ext cx="3048000" cy="201197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7091" y="1026541"/>
            <a:ext cx="8097499" cy="4362205"/>
          </a:xfrm>
          <a:prstGeom prst="rect">
            <a:avLst/>
          </a:prstGeom>
        </p:spPr>
      </p:pic>
      <p:grpSp>
        <p:nvGrpSpPr>
          <p:cNvPr id="6" name="Grupo 5"/>
          <p:cNvGrpSpPr/>
          <p:nvPr/>
        </p:nvGrpSpPr>
        <p:grpSpPr>
          <a:xfrm>
            <a:off x="2740992" y="1714734"/>
            <a:ext cx="2875193" cy="4770537"/>
            <a:chOff x="-267266" y="1096801"/>
            <a:chExt cx="2875193" cy="4770537"/>
          </a:xfrm>
        </p:grpSpPr>
        <p:sp>
          <p:nvSpPr>
            <p:cNvPr id="7" name="9 Rectángulo"/>
            <p:cNvSpPr/>
            <p:nvPr/>
          </p:nvSpPr>
          <p:spPr>
            <a:xfrm>
              <a:off x="-267266" y="1096801"/>
              <a:ext cx="2802706" cy="477053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600" b="1" i="0" u="none" strike="noStrike" kern="1200" cap="none" spc="0" normalizeH="0" baseline="0" noProof="0" dirty="0" smtClean="0">
                  <a:ln w="10541" cmpd="sng">
                    <a:solidFill>
                      <a:srgbClr val="4472C4">
                        <a:shade val="88000"/>
                        <a:satMod val="110000"/>
                      </a:srgbClr>
                    </a:solidFill>
                    <a:prstDash val="solid"/>
                  </a:ln>
                  <a:gradFill>
                    <a:gsLst>
                      <a:gs pos="0">
                        <a:srgbClr val="4472C4">
                          <a:tint val="40000"/>
                          <a:satMod val="250000"/>
                        </a:srgbClr>
                      </a:gs>
                      <a:gs pos="9000">
                        <a:srgbClr val="4472C4">
                          <a:tint val="52000"/>
                          <a:satMod val="300000"/>
                        </a:srgbClr>
                      </a:gs>
                      <a:gs pos="50000">
                        <a:srgbClr val="4472C4">
                          <a:shade val="20000"/>
                          <a:satMod val="300000"/>
                        </a:srgbClr>
                      </a:gs>
                      <a:gs pos="79000">
                        <a:srgbClr val="4472C4">
                          <a:tint val="52000"/>
                          <a:satMod val="300000"/>
                        </a:srgbClr>
                      </a:gs>
                      <a:gs pos="100000">
                        <a:srgbClr val="4472C4">
                          <a:tint val="40000"/>
                          <a:satMod val="250000"/>
                        </a:srgbClr>
                      </a:gs>
                    </a:gsLst>
                    <a:lin ang="5400000"/>
                  </a:gra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Verificar que el certificado haya quedado en estado </a:t>
              </a:r>
              <a:r>
                <a:rPr kumimoji="0" lang="es-ES" sz="1600" b="1" i="0" u="none" strike="noStrike" kern="1200" cap="none" spc="0" normalizeH="0" baseline="0" noProof="0" dirty="0" smtClean="0">
                  <a:ln w="1905"/>
                  <a:gradFill>
                    <a:gsLst>
                      <a:gs pos="0">
                        <a:srgbClr val="70AD47">
                          <a:shade val="20000"/>
                          <a:satMod val="200000"/>
                        </a:srgbClr>
                      </a:gs>
                      <a:gs pos="78000">
                        <a:srgbClr val="70AD47">
                          <a:tint val="90000"/>
                          <a:shade val="89000"/>
                          <a:satMod val="220000"/>
                        </a:srgbClr>
                      </a:gs>
                      <a:gs pos="100000">
                        <a:srgbClr val="70AD47">
                          <a:tint val="12000"/>
                          <a:satMod val="255000"/>
                        </a:srgb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Certificado Solicitado, 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600" b="1" i="0" u="none" strike="noStrike" kern="1200" cap="none" spc="0" normalizeH="0" baseline="0" noProof="0" dirty="0" smtClean="0">
                  <a:ln w="10541" cmpd="sng">
                    <a:solidFill>
                      <a:srgbClr val="4472C4">
                        <a:shade val="88000"/>
                        <a:satMod val="110000"/>
                      </a:srgbClr>
                    </a:solidFill>
                    <a:prstDash val="solid"/>
                  </a:ln>
                  <a:gradFill>
                    <a:gsLst>
                      <a:gs pos="0">
                        <a:srgbClr val="4472C4">
                          <a:tint val="40000"/>
                          <a:satMod val="250000"/>
                        </a:srgbClr>
                      </a:gs>
                      <a:gs pos="9000">
                        <a:srgbClr val="4472C4">
                          <a:tint val="52000"/>
                          <a:satMod val="300000"/>
                        </a:srgbClr>
                      </a:gs>
                      <a:gs pos="50000">
                        <a:srgbClr val="4472C4">
                          <a:shade val="20000"/>
                          <a:satMod val="300000"/>
                        </a:srgbClr>
                      </a:gs>
                      <a:gs pos="79000">
                        <a:srgbClr val="4472C4">
                          <a:tint val="52000"/>
                          <a:satMod val="300000"/>
                        </a:srgbClr>
                      </a:gs>
                      <a:gs pos="100000">
                        <a:srgbClr val="4472C4">
                          <a:tint val="40000"/>
                          <a:satMod val="250000"/>
                        </a:srgbClr>
                      </a:gs>
                    </a:gsLst>
                    <a:lin ang="5400000"/>
                  </a:gra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Y que sea el certificado que se solicita.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600" b="1" i="0" u="none" strike="noStrike" kern="1200" cap="none" spc="0" normalizeH="0" baseline="0" noProof="0" dirty="0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472C4">
                        <a:tint val="40000"/>
                        <a:satMod val="250000"/>
                      </a:srgbClr>
                    </a:gs>
                    <a:gs pos="9000">
                      <a:srgbClr val="4472C4">
                        <a:tint val="52000"/>
                        <a:satMod val="300000"/>
                      </a:srgbClr>
                    </a:gs>
                    <a:gs pos="50000">
                      <a:srgbClr val="4472C4">
                        <a:shade val="20000"/>
                        <a:satMod val="300000"/>
                      </a:srgbClr>
                    </a:gs>
                    <a:gs pos="79000">
                      <a:srgbClr val="4472C4">
                        <a:tint val="52000"/>
                        <a:satMod val="300000"/>
                      </a:srgbClr>
                    </a:gs>
                    <a:gs pos="100000">
                      <a:srgbClr val="4472C4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600" b="1" i="0" u="none" strike="noStrike" kern="1200" cap="none" spc="0" normalizeH="0" baseline="0" noProof="0" dirty="0" smtClean="0">
                  <a:ln w="1905"/>
                  <a:gradFill>
                    <a:gsLst>
                      <a:gs pos="0">
                        <a:srgbClr val="70AD47">
                          <a:shade val="20000"/>
                          <a:satMod val="200000"/>
                        </a:srgbClr>
                      </a:gs>
                      <a:gs pos="78000">
                        <a:srgbClr val="70AD47">
                          <a:tint val="90000"/>
                          <a:shade val="89000"/>
                          <a:satMod val="220000"/>
                        </a:srgbClr>
                      </a:gs>
                      <a:gs pos="100000">
                        <a:srgbClr val="70AD47">
                          <a:tint val="12000"/>
                          <a:satMod val="255000"/>
                        </a:srgb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Nota: </a:t>
              </a:r>
              <a:r>
                <a:rPr kumimoji="0" lang="es-ES" sz="1600" b="1" i="0" u="none" strike="noStrike" kern="1200" cap="none" spc="0" normalizeH="0" baseline="0" noProof="0" dirty="0" smtClean="0">
                  <a:ln w="10541" cmpd="sng">
                    <a:solidFill>
                      <a:srgbClr val="4472C4">
                        <a:shade val="88000"/>
                        <a:satMod val="110000"/>
                      </a:srgbClr>
                    </a:solidFill>
                    <a:prstDash val="solid"/>
                  </a:ln>
                  <a:gradFill>
                    <a:gsLst>
                      <a:gs pos="0">
                        <a:srgbClr val="4472C4">
                          <a:tint val="40000"/>
                          <a:satMod val="250000"/>
                        </a:srgbClr>
                      </a:gs>
                      <a:gs pos="9000">
                        <a:srgbClr val="4472C4">
                          <a:tint val="52000"/>
                          <a:satMod val="300000"/>
                        </a:srgbClr>
                      </a:gs>
                      <a:gs pos="50000">
                        <a:srgbClr val="4472C4">
                          <a:shade val="20000"/>
                          <a:satMod val="300000"/>
                        </a:srgbClr>
                      </a:gs>
                      <a:gs pos="79000">
                        <a:srgbClr val="4472C4">
                          <a:tint val="52000"/>
                          <a:satMod val="300000"/>
                        </a:srgbClr>
                      </a:gs>
                      <a:gs pos="100000">
                        <a:srgbClr val="4472C4">
                          <a:tint val="40000"/>
                          <a:satMod val="250000"/>
                        </a:srgbClr>
                      </a:gs>
                    </a:gsLst>
                    <a:lin ang="5400000"/>
                  </a:gra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Recuerde que por cada periodo académico de certificado de notas y Curso y aprobó, debe realizar una nueva solicitud.</a:t>
              </a:r>
              <a:endParaRPr kumimoji="0" lang="es-ES" sz="1600" b="1" i="0" u="none" strike="noStrike" kern="1200" cap="none" spc="0" normalizeH="0" baseline="0" noProof="0" dirty="0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472C4">
                        <a:tint val="40000"/>
                        <a:satMod val="250000"/>
                      </a:srgbClr>
                    </a:gs>
                    <a:gs pos="9000">
                      <a:srgbClr val="4472C4">
                        <a:tint val="52000"/>
                        <a:satMod val="300000"/>
                      </a:srgbClr>
                    </a:gs>
                    <a:gs pos="50000">
                      <a:srgbClr val="4472C4">
                        <a:shade val="20000"/>
                        <a:satMod val="300000"/>
                      </a:srgbClr>
                    </a:gs>
                    <a:gs pos="79000">
                      <a:srgbClr val="4472C4">
                        <a:tint val="52000"/>
                        <a:satMod val="300000"/>
                      </a:srgbClr>
                    </a:gs>
                    <a:gs pos="100000">
                      <a:srgbClr val="4472C4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600" b="1" i="0" u="none" strike="noStrike" kern="1200" cap="none" spc="0" normalizeH="0" baseline="0" noProof="0" dirty="0" smtClean="0">
                <a:ln w="1905"/>
                <a:gradFill>
                  <a:gsLst>
                    <a:gs pos="0">
                      <a:srgbClr val="70AD47">
                        <a:shade val="20000"/>
                        <a:satMod val="200000"/>
                      </a:srgbClr>
                    </a:gs>
                    <a:gs pos="78000">
                      <a:srgbClr val="70AD47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0AD47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600" b="1" i="0" u="none" strike="noStrike" kern="1200" cap="none" spc="0" normalizeH="0" baseline="0" noProof="0" dirty="0" smtClean="0">
                <a:ln w="1905"/>
                <a:gradFill>
                  <a:gsLst>
                    <a:gs pos="0">
                      <a:srgbClr val="70AD47">
                        <a:shade val="20000"/>
                        <a:satMod val="200000"/>
                      </a:srgbClr>
                    </a:gs>
                    <a:gs pos="78000">
                      <a:srgbClr val="70AD47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0AD47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600" b="1" i="0" u="none" strike="noStrike" kern="1200" cap="none" spc="0" normalizeH="0" baseline="0" noProof="0" dirty="0" smtClean="0">
                <a:ln w="1905"/>
                <a:gradFill>
                  <a:gsLst>
                    <a:gs pos="0">
                      <a:srgbClr val="70AD47">
                        <a:shade val="20000"/>
                        <a:satMod val="200000"/>
                      </a:srgbClr>
                    </a:gs>
                    <a:gs pos="78000">
                      <a:srgbClr val="70AD47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0AD47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600" b="1" i="0" u="none" strike="noStrike" kern="1200" cap="none" spc="0" normalizeH="0" baseline="0" noProof="0" dirty="0">
                <a:ln w="1905"/>
                <a:gradFill>
                  <a:gsLst>
                    <a:gs pos="0">
                      <a:srgbClr val="70AD47">
                        <a:shade val="20000"/>
                        <a:satMod val="200000"/>
                      </a:srgbClr>
                    </a:gs>
                    <a:gs pos="78000">
                      <a:srgbClr val="70AD47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0AD47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600" b="1" i="0" u="none" strike="noStrike" kern="1200" cap="none" spc="0" normalizeH="0" baseline="0" noProof="0" dirty="0" smtClean="0">
                <a:ln w="1905"/>
                <a:gradFill>
                  <a:gsLst>
                    <a:gs pos="0">
                      <a:srgbClr val="70AD47">
                        <a:shade val="20000"/>
                        <a:satMod val="200000"/>
                      </a:srgbClr>
                    </a:gs>
                    <a:gs pos="78000">
                      <a:srgbClr val="70AD47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0AD47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600" b="1" i="0" u="none" strike="noStrike" kern="1200" cap="none" spc="0" normalizeH="0" baseline="0" noProof="0" dirty="0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472C4">
                        <a:tint val="40000"/>
                        <a:satMod val="250000"/>
                      </a:srgbClr>
                    </a:gs>
                    <a:gs pos="9000">
                      <a:srgbClr val="4472C4">
                        <a:tint val="52000"/>
                        <a:satMod val="300000"/>
                      </a:srgbClr>
                    </a:gs>
                    <a:gs pos="50000">
                      <a:srgbClr val="4472C4">
                        <a:shade val="20000"/>
                        <a:satMod val="300000"/>
                      </a:srgbClr>
                    </a:gs>
                    <a:gs pos="79000">
                      <a:srgbClr val="4472C4">
                        <a:tint val="52000"/>
                        <a:satMod val="300000"/>
                      </a:srgbClr>
                    </a:gs>
                    <a:gs pos="100000">
                      <a:srgbClr val="4472C4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  <p:pic>
          <p:nvPicPr>
            <p:cNvPr id="8" name="Imagen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36277" y="1927798"/>
              <a:ext cx="1771650" cy="190500"/>
            </a:xfrm>
            <a:prstGeom prst="rect">
              <a:avLst/>
            </a:prstGeom>
          </p:spPr>
        </p:pic>
      </p:grpSp>
      <p:sp>
        <p:nvSpPr>
          <p:cNvPr id="9" name="CuadroTexto 8">
            <a:extLst>
              <a:ext uri="{FF2B5EF4-FFF2-40B4-BE49-F238E27FC236}">
                <a16:creationId xmlns:a16="http://schemas.microsoft.com/office/drawing/2014/main" id="{3EEE3F1A-8AD6-4B80-8E10-4071FC503E30}"/>
              </a:ext>
            </a:extLst>
          </p:cNvPr>
          <p:cNvSpPr txBox="1"/>
          <p:nvPr/>
        </p:nvSpPr>
        <p:spPr>
          <a:xfrm>
            <a:off x="628650" y="110377"/>
            <a:ext cx="9544325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914400" marR="0" lvl="0" indent="-91440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s-CO" sz="60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Solicitud</a:t>
            </a:r>
            <a:r>
              <a:rPr kumimoji="0" lang="es-CO" sz="4800" b="1" i="0" u="none" strike="noStrike" kern="1200" cap="none" spc="0" normalizeH="0" baseline="0" noProof="0" dirty="0" smtClean="0">
                <a:ln/>
                <a:solidFill>
                  <a:srgbClr val="FFC000"/>
                </a:solidFill>
                <a:effectLst/>
                <a:uLnTx/>
                <a:uFillTx/>
                <a:latin typeface="Cambria" panose="02040503050406030204"/>
                <a:ea typeface="+mn-ea"/>
                <a:cs typeface="+mn-cs"/>
              </a:rPr>
              <a:t> </a:t>
            </a:r>
            <a:r>
              <a:rPr kumimoji="0" lang="es-CO" sz="60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del </a:t>
            </a:r>
            <a:r>
              <a:rPr kumimoji="0" lang="es-CO" sz="6000" b="1" i="0" u="none" strike="noStrike" kern="1200" cap="none" spc="0" normalizeH="0" baseline="0" noProof="0" dirty="0" smtClean="0">
                <a:ln/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Certificado</a:t>
            </a:r>
            <a:endParaRPr kumimoji="0" lang="es-CO" sz="6000" b="1" i="0" u="none" strike="noStrike" kern="1200" cap="none" spc="0" normalizeH="0" baseline="0" noProof="0" dirty="0">
              <a:ln/>
              <a:solidFill>
                <a:srgbClr val="FFC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0" name="10 Rectángulo"/>
          <p:cNvSpPr/>
          <p:nvPr/>
        </p:nvSpPr>
        <p:spPr>
          <a:xfrm flipH="1">
            <a:off x="5707890" y="4919992"/>
            <a:ext cx="4900926" cy="211301"/>
          </a:xfrm>
          <a:prstGeom prst="rect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4687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8">
            <a:extLst>
              <a:ext uri="{FF2B5EF4-FFF2-40B4-BE49-F238E27FC236}">
                <a16:creationId xmlns:a16="http://schemas.microsoft.com/office/drawing/2014/main" id="{3EEE3F1A-8AD6-4B80-8E10-4071FC503E30}"/>
              </a:ext>
            </a:extLst>
          </p:cNvPr>
          <p:cNvSpPr txBox="1"/>
          <p:nvPr/>
        </p:nvSpPr>
        <p:spPr>
          <a:xfrm>
            <a:off x="628650" y="110377"/>
            <a:ext cx="9544325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914400" marR="0" lvl="0" indent="-91440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s-CO" sz="60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Solicitud</a:t>
            </a:r>
            <a:r>
              <a:rPr kumimoji="0" lang="es-CO" sz="4800" b="1" i="0" u="none" strike="noStrike" kern="1200" cap="none" spc="0" normalizeH="0" baseline="0" noProof="0" dirty="0" smtClean="0">
                <a:ln/>
                <a:solidFill>
                  <a:srgbClr val="FFC000"/>
                </a:solidFill>
                <a:effectLst/>
                <a:uLnTx/>
                <a:uFillTx/>
                <a:latin typeface="Cambria" panose="02040503050406030204"/>
                <a:ea typeface="+mn-ea"/>
                <a:cs typeface="+mn-cs"/>
              </a:rPr>
              <a:t> </a:t>
            </a:r>
            <a:r>
              <a:rPr kumimoji="0" lang="es-CO" sz="60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del </a:t>
            </a:r>
            <a:r>
              <a:rPr kumimoji="0" lang="es-CO" sz="6000" b="1" i="0" u="none" strike="noStrike" kern="1200" cap="none" spc="0" normalizeH="0" baseline="0" noProof="0" dirty="0" smtClean="0">
                <a:ln/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Certificado</a:t>
            </a:r>
            <a:endParaRPr kumimoji="0" lang="es-CO" sz="6000" b="1" i="0" u="none" strike="noStrike" kern="1200" cap="none" spc="0" normalizeH="0" baseline="0" noProof="0" dirty="0">
              <a:ln/>
              <a:solidFill>
                <a:srgbClr val="FFC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3" y="3108961"/>
            <a:ext cx="3048792" cy="3114286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3629" y="1063415"/>
            <a:ext cx="7549330" cy="4409306"/>
          </a:xfrm>
          <a:prstGeom prst="rect">
            <a:avLst/>
          </a:prstGeom>
        </p:spPr>
      </p:pic>
      <p:sp>
        <p:nvSpPr>
          <p:cNvPr id="12" name="9 Rectángulo"/>
          <p:cNvSpPr/>
          <p:nvPr/>
        </p:nvSpPr>
        <p:spPr>
          <a:xfrm>
            <a:off x="2894432" y="1474005"/>
            <a:ext cx="2802706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600" b="1" i="0" u="none" strike="noStrike" kern="1200" cap="none" spc="0" normalizeH="0" baseline="0" noProof="0" dirty="0" smtClean="0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472C4">
                        <a:tint val="40000"/>
                        <a:satMod val="250000"/>
                      </a:srgbClr>
                    </a:gs>
                    <a:gs pos="9000">
                      <a:srgbClr val="4472C4">
                        <a:tint val="52000"/>
                        <a:satMod val="300000"/>
                      </a:srgbClr>
                    </a:gs>
                    <a:gs pos="50000">
                      <a:srgbClr val="4472C4">
                        <a:shade val="20000"/>
                        <a:satMod val="300000"/>
                      </a:srgbClr>
                    </a:gs>
                    <a:gs pos="79000">
                      <a:srgbClr val="4472C4">
                        <a:tint val="52000"/>
                        <a:satMod val="300000"/>
                      </a:srgbClr>
                    </a:gs>
                    <a:gs pos="100000">
                      <a:srgbClr val="4472C4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Una vez solicitado el certificado según su necesidad  </a:t>
            </a:r>
            <a:r>
              <a:rPr kumimoji="0" lang="es-CO" sz="1600" b="1" i="0" u="none" strike="noStrike" kern="1200" cap="none" spc="0" normalizeH="0" baseline="0" noProof="0" dirty="0">
                <a:ln w="1905"/>
                <a:gradFill>
                  <a:gsLst>
                    <a:gs pos="0">
                      <a:srgbClr val="70AD47">
                        <a:shade val="20000"/>
                        <a:satMod val="200000"/>
                      </a:srgbClr>
                    </a:gs>
                    <a:gs pos="78000">
                      <a:srgbClr val="70AD47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0AD47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</a:t>
            </a:r>
            <a:r>
              <a:rPr kumimoji="0" lang="es-CO" sz="1600" b="1" i="0" u="none" strike="noStrike" kern="1200" cap="none" spc="0" normalizeH="0" baseline="0" noProof="0" dirty="0" smtClean="0">
                <a:ln w="1905"/>
                <a:gradFill>
                  <a:gsLst>
                    <a:gs pos="0">
                      <a:srgbClr val="70AD47">
                        <a:shade val="20000"/>
                        <a:satMod val="200000"/>
                      </a:srgbClr>
                    </a:gs>
                    <a:gs pos="78000">
                      <a:srgbClr val="70AD47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0AD47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ar clic en la barra horizontal y desplazarse hacia la derecha hasta encontrar el botón de </a:t>
            </a:r>
            <a:r>
              <a:rPr kumimoji="0" lang="es-CO" sz="1600" b="1" i="0" u="none" strike="noStrike" kern="1200" cap="none" spc="0" normalizeH="0" baseline="0" noProof="0" dirty="0" smtClean="0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472C4">
                        <a:tint val="40000"/>
                        <a:satMod val="250000"/>
                      </a:srgbClr>
                    </a:gs>
                    <a:gs pos="9000">
                      <a:srgbClr val="4472C4">
                        <a:tint val="52000"/>
                        <a:satMod val="300000"/>
                      </a:srgbClr>
                    </a:gs>
                    <a:gs pos="50000">
                      <a:srgbClr val="4472C4">
                        <a:shade val="20000"/>
                        <a:satMod val="300000"/>
                      </a:srgbClr>
                    </a:gs>
                    <a:gs pos="79000">
                      <a:srgbClr val="4472C4">
                        <a:tint val="52000"/>
                        <a:satMod val="300000"/>
                      </a:srgbClr>
                    </a:gs>
                    <a:gs pos="100000">
                      <a:srgbClr val="4472C4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Descargar Recibo</a:t>
            </a:r>
            <a:r>
              <a:rPr kumimoji="0" lang="es-CO" sz="1600" b="1" i="0" u="none" strike="noStrike" kern="1200" cap="none" spc="0" normalizeH="0" baseline="0" noProof="0" dirty="0" smtClean="0">
                <a:ln w="1905"/>
                <a:gradFill>
                  <a:gsLst>
                    <a:gs pos="0">
                      <a:srgbClr val="70AD47">
                        <a:shade val="20000"/>
                        <a:satMod val="200000"/>
                      </a:srgbClr>
                    </a:gs>
                    <a:gs pos="78000">
                      <a:srgbClr val="70AD47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0AD47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1" i="0" u="none" strike="noStrike" kern="1200" cap="none" spc="0" normalizeH="0" baseline="0" noProof="0" dirty="0">
              <a:ln w="1905"/>
              <a:gradFill>
                <a:gsLst>
                  <a:gs pos="0">
                    <a:srgbClr val="70AD47">
                      <a:shade val="20000"/>
                      <a:satMod val="200000"/>
                    </a:srgbClr>
                  </a:gs>
                  <a:gs pos="78000">
                    <a:srgbClr val="70AD47">
                      <a:tint val="90000"/>
                      <a:shade val="89000"/>
                      <a:satMod val="220000"/>
                    </a:srgbClr>
                  </a:gs>
                  <a:gs pos="100000">
                    <a:srgbClr val="70AD47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1" i="0" u="none" strike="noStrike" kern="1200" cap="none" spc="0" normalizeH="0" baseline="0" noProof="0" dirty="0" smtClean="0">
              <a:ln w="1905"/>
              <a:gradFill>
                <a:gsLst>
                  <a:gs pos="0">
                    <a:srgbClr val="70AD47">
                      <a:shade val="20000"/>
                      <a:satMod val="200000"/>
                    </a:srgbClr>
                  </a:gs>
                  <a:gs pos="78000">
                    <a:srgbClr val="70AD47">
                      <a:tint val="90000"/>
                      <a:shade val="89000"/>
                      <a:satMod val="220000"/>
                    </a:srgbClr>
                  </a:gs>
                  <a:gs pos="100000">
                    <a:srgbClr val="70AD47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1" i="0" u="none" strike="noStrike" kern="1200" cap="none" spc="0" normalizeH="0" baseline="0" noProof="0" dirty="0" smtClean="0">
              <a:ln w="1905"/>
              <a:gradFill>
                <a:gsLst>
                  <a:gs pos="0">
                    <a:srgbClr val="70AD47">
                      <a:shade val="20000"/>
                      <a:satMod val="200000"/>
                    </a:srgbClr>
                  </a:gs>
                  <a:gs pos="78000">
                    <a:srgbClr val="70AD47">
                      <a:tint val="90000"/>
                      <a:shade val="89000"/>
                      <a:satMod val="220000"/>
                    </a:srgbClr>
                  </a:gs>
                  <a:gs pos="100000">
                    <a:srgbClr val="70AD47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1" i="0" u="none" strike="noStrike" kern="1200" cap="none" spc="0" normalizeH="0" baseline="0" noProof="0" dirty="0" smtClean="0">
              <a:ln w="1905"/>
              <a:gradFill>
                <a:gsLst>
                  <a:gs pos="0">
                    <a:srgbClr val="70AD47">
                      <a:shade val="20000"/>
                      <a:satMod val="200000"/>
                    </a:srgbClr>
                  </a:gs>
                  <a:gs pos="78000">
                    <a:srgbClr val="70AD47">
                      <a:tint val="90000"/>
                      <a:shade val="89000"/>
                      <a:satMod val="220000"/>
                    </a:srgbClr>
                  </a:gs>
                  <a:gs pos="100000">
                    <a:srgbClr val="70AD47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1" i="0" u="none" strike="noStrike" kern="1200" cap="none" spc="0" normalizeH="0" baseline="0" noProof="0" dirty="0">
              <a:ln w="1905"/>
              <a:gradFill>
                <a:gsLst>
                  <a:gs pos="0">
                    <a:srgbClr val="70AD47">
                      <a:shade val="20000"/>
                      <a:satMod val="200000"/>
                    </a:srgbClr>
                  </a:gs>
                  <a:gs pos="78000">
                    <a:srgbClr val="70AD47">
                      <a:tint val="90000"/>
                      <a:shade val="89000"/>
                      <a:satMod val="220000"/>
                    </a:srgbClr>
                  </a:gs>
                  <a:gs pos="100000">
                    <a:srgbClr val="70AD47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1" i="0" u="none" strike="noStrike" kern="1200" cap="none" spc="0" normalizeH="0" baseline="0" noProof="0" dirty="0" smtClean="0">
              <a:ln w="1905"/>
              <a:gradFill>
                <a:gsLst>
                  <a:gs pos="0">
                    <a:srgbClr val="70AD47">
                      <a:shade val="20000"/>
                      <a:satMod val="200000"/>
                    </a:srgbClr>
                  </a:gs>
                  <a:gs pos="78000">
                    <a:srgbClr val="70AD47">
                      <a:tint val="90000"/>
                      <a:shade val="89000"/>
                      <a:satMod val="220000"/>
                    </a:srgbClr>
                  </a:gs>
                  <a:gs pos="100000">
                    <a:srgbClr val="70AD47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1" i="0" u="none" strike="noStrike" kern="1200" cap="none" spc="0" normalizeH="0" baseline="0" noProof="0" dirty="0">
              <a:ln w="10541" cmpd="sng">
                <a:solidFill>
                  <a:srgbClr val="4472C4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472C4">
                      <a:tint val="40000"/>
                      <a:satMod val="250000"/>
                    </a:srgbClr>
                  </a:gs>
                  <a:gs pos="9000">
                    <a:srgbClr val="4472C4">
                      <a:tint val="52000"/>
                      <a:satMod val="300000"/>
                    </a:srgbClr>
                  </a:gs>
                  <a:gs pos="50000">
                    <a:srgbClr val="4472C4">
                      <a:shade val="20000"/>
                      <a:satMod val="300000"/>
                    </a:srgbClr>
                  </a:gs>
                  <a:gs pos="79000">
                    <a:srgbClr val="4472C4">
                      <a:tint val="52000"/>
                      <a:satMod val="300000"/>
                    </a:srgbClr>
                  </a:gs>
                  <a:gs pos="100000">
                    <a:srgbClr val="4472C4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3" name="10 Rectángulo"/>
          <p:cNvSpPr/>
          <p:nvPr/>
        </p:nvSpPr>
        <p:spPr>
          <a:xfrm flipH="1">
            <a:off x="7954392" y="4959018"/>
            <a:ext cx="2485748" cy="111429"/>
          </a:xfrm>
          <a:prstGeom prst="rect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/>
              <a:ea typeface="+mn-ea"/>
              <a:cs typeface="+mn-cs"/>
            </a:endParaRPr>
          </a:p>
        </p:txBody>
      </p:sp>
      <p:sp>
        <p:nvSpPr>
          <p:cNvPr id="14" name="10 Rectángulo"/>
          <p:cNvSpPr/>
          <p:nvPr/>
        </p:nvSpPr>
        <p:spPr>
          <a:xfrm flipH="1">
            <a:off x="9523492" y="3876972"/>
            <a:ext cx="236713" cy="146764"/>
          </a:xfrm>
          <a:prstGeom prst="rect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7181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8">
            <a:extLst>
              <a:ext uri="{FF2B5EF4-FFF2-40B4-BE49-F238E27FC236}">
                <a16:creationId xmlns:a16="http://schemas.microsoft.com/office/drawing/2014/main" id="{3EEE3F1A-8AD6-4B80-8E10-4071FC503E30}"/>
              </a:ext>
            </a:extLst>
          </p:cNvPr>
          <p:cNvSpPr txBox="1"/>
          <p:nvPr/>
        </p:nvSpPr>
        <p:spPr>
          <a:xfrm>
            <a:off x="628650" y="110377"/>
            <a:ext cx="9544325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914400" marR="0" lvl="0" indent="-91440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s-CO" sz="60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Solicitud</a:t>
            </a:r>
            <a:r>
              <a:rPr kumimoji="0" lang="es-CO" sz="4800" b="1" i="0" u="none" strike="noStrike" kern="1200" cap="none" spc="0" normalizeH="0" baseline="0" noProof="0" dirty="0" smtClean="0">
                <a:ln/>
                <a:solidFill>
                  <a:srgbClr val="FFC000"/>
                </a:solidFill>
                <a:effectLst/>
                <a:uLnTx/>
                <a:uFillTx/>
                <a:latin typeface="Cambria" panose="02040503050406030204"/>
                <a:ea typeface="+mn-ea"/>
                <a:cs typeface="+mn-cs"/>
              </a:rPr>
              <a:t> </a:t>
            </a:r>
            <a:r>
              <a:rPr kumimoji="0" lang="es-CO" sz="60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del </a:t>
            </a:r>
            <a:r>
              <a:rPr kumimoji="0" lang="es-CO" sz="6000" b="1" i="0" u="none" strike="noStrike" kern="1200" cap="none" spc="0" normalizeH="0" baseline="0" noProof="0" dirty="0" smtClean="0">
                <a:ln/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Certificado</a:t>
            </a:r>
            <a:endParaRPr kumimoji="0" lang="es-CO" sz="6000" b="1" i="0" u="none" strike="noStrike" kern="1200" cap="none" spc="0" normalizeH="0" baseline="0" noProof="0" dirty="0">
              <a:ln/>
              <a:solidFill>
                <a:srgbClr val="FFC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602" y="3321645"/>
            <a:ext cx="3048000" cy="2702449"/>
          </a:xfrm>
          <a:prstGeom prst="rect">
            <a:avLst/>
          </a:prstGeom>
        </p:spPr>
      </p:pic>
      <p:sp>
        <p:nvSpPr>
          <p:cNvPr id="15" name="9 Rectángulo"/>
          <p:cNvSpPr/>
          <p:nvPr/>
        </p:nvSpPr>
        <p:spPr>
          <a:xfrm>
            <a:off x="4517009" y="1735743"/>
            <a:ext cx="3201845" cy="28007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 dirty="0" smtClean="0">
                <a:ln w="1905"/>
                <a:gradFill>
                  <a:gsLst>
                    <a:gs pos="0">
                      <a:srgbClr val="70AD47">
                        <a:shade val="20000"/>
                        <a:satMod val="200000"/>
                      </a:srgbClr>
                    </a:gs>
                    <a:gs pos="78000">
                      <a:srgbClr val="70AD47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0AD47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Descargar el recibo, </a:t>
            </a:r>
            <a:r>
              <a:rPr kumimoji="0" lang="es-ES" sz="1600" b="1" i="0" u="none" strike="noStrike" kern="1200" cap="none" spc="0" normalizeH="0" baseline="0" noProof="0" dirty="0" smtClean="0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472C4">
                        <a:tint val="40000"/>
                        <a:satMod val="250000"/>
                      </a:srgbClr>
                    </a:gs>
                    <a:gs pos="9000">
                      <a:srgbClr val="4472C4">
                        <a:tint val="52000"/>
                        <a:satMod val="300000"/>
                      </a:srgbClr>
                    </a:gs>
                    <a:gs pos="50000">
                      <a:srgbClr val="4472C4">
                        <a:shade val="20000"/>
                        <a:satMod val="300000"/>
                      </a:srgbClr>
                    </a:gs>
                    <a:gs pos="79000">
                      <a:srgbClr val="4472C4">
                        <a:tint val="52000"/>
                        <a:satMod val="300000"/>
                      </a:srgbClr>
                    </a:gs>
                    <a:gs pos="100000">
                      <a:srgbClr val="4472C4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verificar el banco en el cual se debe realizar el pago y las fechas de pago ordinario y extraordinario.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1" i="0" u="none" strike="noStrike" kern="1200" cap="none" spc="0" normalizeH="0" baseline="0" noProof="0" dirty="0" smtClean="0">
              <a:ln w="1905"/>
              <a:gradFill>
                <a:gsLst>
                  <a:gs pos="0">
                    <a:srgbClr val="70AD47">
                      <a:shade val="20000"/>
                      <a:satMod val="200000"/>
                    </a:srgbClr>
                  </a:gs>
                  <a:gs pos="78000">
                    <a:srgbClr val="70AD47">
                      <a:tint val="90000"/>
                      <a:shade val="89000"/>
                      <a:satMod val="220000"/>
                    </a:srgbClr>
                  </a:gs>
                  <a:gs pos="100000">
                    <a:srgbClr val="70AD47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1" i="0" u="none" strike="noStrike" kern="1200" cap="none" spc="0" normalizeH="0" baseline="0" noProof="0" dirty="0" smtClean="0">
              <a:ln w="1905"/>
              <a:gradFill>
                <a:gsLst>
                  <a:gs pos="0">
                    <a:srgbClr val="70AD47">
                      <a:shade val="20000"/>
                      <a:satMod val="200000"/>
                    </a:srgbClr>
                  </a:gs>
                  <a:gs pos="78000">
                    <a:srgbClr val="70AD47">
                      <a:tint val="90000"/>
                      <a:shade val="89000"/>
                      <a:satMod val="220000"/>
                    </a:srgbClr>
                  </a:gs>
                  <a:gs pos="100000">
                    <a:srgbClr val="70AD47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1" i="0" u="none" strike="noStrike" kern="1200" cap="none" spc="0" normalizeH="0" baseline="0" noProof="0" dirty="0" smtClean="0">
              <a:ln w="1905"/>
              <a:gradFill>
                <a:gsLst>
                  <a:gs pos="0">
                    <a:srgbClr val="70AD47">
                      <a:shade val="20000"/>
                      <a:satMod val="200000"/>
                    </a:srgbClr>
                  </a:gs>
                  <a:gs pos="78000">
                    <a:srgbClr val="70AD47">
                      <a:tint val="90000"/>
                      <a:shade val="89000"/>
                      <a:satMod val="220000"/>
                    </a:srgbClr>
                  </a:gs>
                  <a:gs pos="100000">
                    <a:srgbClr val="70AD47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1" i="0" u="none" strike="noStrike" kern="1200" cap="none" spc="0" normalizeH="0" baseline="0" noProof="0" dirty="0">
              <a:ln w="1905"/>
              <a:gradFill>
                <a:gsLst>
                  <a:gs pos="0">
                    <a:srgbClr val="70AD47">
                      <a:shade val="20000"/>
                      <a:satMod val="200000"/>
                    </a:srgbClr>
                  </a:gs>
                  <a:gs pos="78000">
                    <a:srgbClr val="70AD47">
                      <a:tint val="90000"/>
                      <a:shade val="89000"/>
                      <a:satMod val="220000"/>
                    </a:srgbClr>
                  </a:gs>
                  <a:gs pos="100000">
                    <a:srgbClr val="70AD47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1" i="0" u="none" strike="noStrike" kern="1200" cap="none" spc="0" normalizeH="0" baseline="0" noProof="0" dirty="0" smtClean="0">
              <a:ln w="1905"/>
              <a:gradFill>
                <a:gsLst>
                  <a:gs pos="0">
                    <a:srgbClr val="70AD47">
                      <a:shade val="20000"/>
                      <a:satMod val="200000"/>
                    </a:srgbClr>
                  </a:gs>
                  <a:gs pos="78000">
                    <a:srgbClr val="70AD47">
                      <a:tint val="90000"/>
                      <a:shade val="89000"/>
                      <a:satMod val="220000"/>
                    </a:srgbClr>
                  </a:gs>
                  <a:gs pos="100000">
                    <a:srgbClr val="70AD47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1" i="0" u="none" strike="noStrike" kern="1200" cap="none" spc="0" normalizeH="0" baseline="0" noProof="0" dirty="0">
              <a:ln w="10541" cmpd="sng">
                <a:solidFill>
                  <a:srgbClr val="4472C4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472C4">
                      <a:tint val="40000"/>
                      <a:satMod val="250000"/>
                    </a:srgbClr>
                  </a:gs>
                  <a:gs pos="9000">
                    <a:srgbClr val="4472C4">
                      <a:tint val="52000"/>
                      <a:satMod val="300000"/>
                    </a:srgbClr>
                  </a:gs>
                  <a:gs pos="50000">
                    <a:srgbClr val="4472C4">
                      <a:shade val="20000"/>
                      <a:satMod val="300000"/>
                    </a:srgbClr>
                  </a:gs>
                  <a:gs pos="79000">
                    <a:srgbClr val="4472C4">
                      <a:tint val="52000"/>
                      <a:satMod val="300000"/>
                    </a:srgbClr>
                  </a:gs>
                  <a:gs pos="100000">
                    <a:srgbClr val="4472C4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grpSp>
        <p:nvGrpSpPr>
          <p:cNvPr id="16" name="Grupo 15"/>
          <p:cNvGrpSpPr/>
          <p:nvPr/>
        </p:nvGrpSpPr>
        <p:grpSpPr>
          <a:xfrm>
            <a:off x="7718854" y="1076458"/>
            <a:ext cx="3280580" cy="4080428"/>
            <a:chOff x="8044788" y="1202168"/>
            <a:chExt cx="4075601" cy="5179785"/>
          </a:xfrm>
        </p:grpSpPr>
        <p:pic>
          <p:nvPicPr>
            <p:cNvPr id="17" name="Imagen 16"/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4788" y="1202168"/>
              <a:ext cx="4075601" cy="517978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</p:pic>
        <p:sp>
          <p:nvSpPr>
            <p:cNvPr id="18" name="Rectángulo 17"/>
            <p:cNvSpPr/>
            <p:nvPr/>
          </p:nvSpPr>
          <p:spPr>
            <a:xfrm>
              <a:off x="8672132" y="2090057"/>
              <a:ext cx="1239784" cy="6096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/>
                <a:ea typeface="+mn-ea"/>
                <a:cs typeface="+mn-cs"/>
              </a:endParaRPr>
            </a:p>
          </p:txBody>
        </p:sp>
        <p:sp>
          <p:nvSpPr>
            <p:cNvPr id="19" name="Rectángulo 18"/>
            <p:cNvSpPr/>
            <p:nvPr/>
          </p:nvSpPr>
          <p:spPr>
            <a:xfrm>
              <a:off x="8672132" y="2168434"/>
              <a:ext cx="1246790" cy="6096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/>
                <a:ea typeface="+mn-ea"/>
                <a:cs typeface="+mn-cs"/>
              </a:endParaRPr>
            </a:p>
          </p:txBody>
        </p:sp>
        <p:sp>
          <p:nvSpPr>
            <p:cNvPr id="20" name="Rectángulo 19"/>
            <p:cNvSpPr/>
            <p:nvPr/>
          </p:nvSpPr>
          <p:spPr>
            <a:xfrm>
              <a:off x="8678988" y="3466124"/>
              <a:ext cx="1239784" cy="6096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/>
                <a:ea typeface="+mn-ea"/>
                <a:cs typeface="+mn-cs"/>
              </a:endParaRPr>
            </a:p>
          </p:txBody>
        </p:sp>
        <p:sp>
          <p:nvSpPr>
            <p:cNvPr id="21" name="Rectángulo 20"/>
            <p:cNvSpPr/>
            <p:nvPr/>
          </p:nvSpPr>
          <p:spPr>
            <a:xfrm>
              <a:off x="8678988" y="3544501"/>
              <a:ext cx="1246790" cy="6096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/>
                <a:ea typeface="+mn-ea"/>
                <a:cs typeface="+mn-cs"/>
              </a:endParaRPr>
            </a:p>
          </p:txBody>
        </p:sp>
        <p:sp>
          <p:nvSpPr>
            <p:cNvPr id="22" name="Rectángulo 21"/>
            <p:cNvSpPr/>
            <p:nvPr/>
          </p:nvSpPr>
          <p:spPr>
            <a:xfrm>
              <a:off x="8555729" y="4797699"/>
              <a:ext cx="605789" cy="783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/>
                <a:ea typeface="+mn-ea"/>
                <a:cs typeface="+mn-cs"/>
              </a:endParaRPr>
            </a:p>
          </p:txBody>
        </p:sp>
        <p:sp>
          <p:nvSpPr>
            <p:cNvPr id="23" name="Rectángulo 22"/>
            <p:cNvSpPr/>
            <p:nvPr/>
          </p:nvSpPr>
          <p:spPr>
            <a:xfrm>
              <a:off x="8559232" y="4890088"/>
              <a:ext cx="602286" cy="6096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/>
                <a:ea typeface="+mn-ea"/>
                <a:cs typeface="+mn-cs"/>
              </a:endParaRPr>
            </a:p>
          </p:txBody>
        </p:sp>
      </p:grpSp>
      <p:pic>
        <p:nvPicPr>
          <p:cNvPr id="24" name="Imagen 23"/>
          <p:cNvPicPr>
            <a:picLocks noChangeAspect="1"/>
          </p:cNvPicPr>
          <p:nvPr/>
        </p:nvPicPr>
        <p:blipFill rotWithShape="1">
          <a:blip r:embed="rId5"/>
          <a:srcRect l="35837"/>
          <a:stretch/>
        </p:blipFill>
        <p:spPr>
          <a:xfrm>
            <a:off x="484490" y="1150386"/>
            <a:ext cx="4021860" cy="4832936"/>
          </a:xfrm>
          <a:prstGeom prst="rect">
            <a:avLst/>
          </a:prstGeom>
        </p:spPr>
      </p:pic>
      <p:sp>
        <p:nvSpPr>
          <p:cNvPr id="25" name="10 Rectángulo"/>
          <p:cNvSpPr/>
          <p:nvPr/>
        </p:nvSpPr>
        <p:spPr>
          <a:xfrm flipH="1">
            <a:off x="3215507" y="4240159"/>
            <a:ext cx="177593" cy="144030"/>
          </a:xfrm>
          <a:prstGeom prst="rect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8636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8">
            <a:extLst>
              <a:ext uri="{FF2B5EF4-FFF2-40B4-BE49-F238E27FC236}">
                <a16:creationId xmlns:a16="http://schemas.microsoft.com/office/drawing/2014/main" id="{3EEE3F1A-8AD6-4B80-8E10-4071FC503E30}"/>
              </a:ext>
            </a:extLst>
          </p:cNvPr>
          <p:cNvSpPr txBox="1"/>
          <p:nvPr/>
        </p:nvSpPr>
        <p:spPr>
          <a:xfrm>
            <a:off x="628650" y="110377"/>
            <a:ext cx="9544325" cy="193899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60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Pago del Certificado</a:t>
            </a:r>
          </a:p>
          <a:p>
            <a:pPr marL="914400" marR="0" lvl="0" indent="-91440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s-CO" sz="6000" b="1" i="0" u="none" strike="noStrike" kern="1200" cap="none" spc="0" normalizeH="0" baseline="0" noProof="0" dirty="0">
              <a:ln/>
              <a:solidFill>
                <a:srgbClr val="FFC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6" name="9 Rectángulo"/>
          <p:cNvSpPr/>
          <p:nvPr/>
        </p:nvSpPr>
        <p:spPr>
          <a:xfrm>
            <a:off x="7851983" y="1582975"/>
            <a:ext cx="3201845" cy="50167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 smtClean="0">
                <a:ln w="1905"/>
                <a:gradFill>
                  <a:gsLst>
                    <a:gs pos="0">
                      <a:srgbClr val="70AD47">
                        <a:shade val="20000"/>
                        <a:satMod val="200000"/>
                      </a:srgbClr>
                    </a:gs>
                    <a:gs pos="78000">
                      <a:srgbClr val="70AD47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0AD47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Pago del Certificado, </a:t>
            </a:r>
            <a:r>
              <a:rPr kumimoji="0" lang="es-ES" sz="3200" b="1" i="0" u="none" strike="noStrike" kern="1200" cap="none" spc="0" normalizeH="0" baseline="0" noProof="0" dirty="0" smtClean="0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472C4">
                        <a:tint val="40000"/>
                        <a:satMod val="250000"/>
                      </a:srgbClr>
                    </a:gs>
                    <a:gs pos="9000">
                      <a:srgbClr val="4472C4">
                        <a:tint val="52000"/>
                        <a:satMod val="300000"/>
                      </a:srgbClr>
                    </a:gs>
                    <a:gs pos="50000">
                      <a:srgbClr val="4472C4">
                        <a:shade val="20000"/>
                        <a:satMod val="300000"/>
                      </a:srgbClr>
                    </a:gs>
                    <a:gs pos="79000">
                      <a:srgbClr val="4472C4">
                        <a:tint val="52000"/>
                        <a:satMod val="300000"/>
                      </a:srgbClr>
                    </a:gs>
                    <a:gs pos="100000">
                      <a:srgbClr val="4472C4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se puede realizar el pago a través del banco, sindicatura o por </a:t>
            </a:r>
            <a:r>
              <a:rPr kumimoji="0" lang="es-ES" sz="3200" b="1" i="0" u="none" strike="noStrike" kern="1200" cap="none" spc="0" normalizeH="0" baseline="0" noProof="0" dirty="0" err="1" smtClean="0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472C4">
                        <a:tint val="40000"/>
                        <a:satMod val="250000"/>
                      </a:srgbClr>
                    </a:gs>
                    <a:gs pos="9000">
                      <a:srgbClr val="4472C4">
                        <a:tint val="52000"/>
                        <a:satMod val="300000"/>
                      </a:srgbClr>
                    </a:gs>
                    <a:gs pos="50000">
                      <a:srgbClr val="4472C4">
                        <a:shade val="20000"/>
                        <a:satMod val="300000"/>
                      </a:srgbClr>
                    </a:gs>
                    <a:gs pos="79000">
                      <a:srgbClr val="4472C4">
                        <a:tint val="52000"/>
                        <a:satMod val="300000"/>
                      </a:srgbClr>
                    </a:gs>
                    <a:gs pos="100000">
                      <a:srgbClr val="4472C4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pse</a:t>
            </a:r>
            <a:r>
              <a:rPr kumimoji="0" lang="es-ES" sz="1600" b="1" i="0" u="none" strike="noStrike" kern="1200" cap="none" spc="0" normalizeH="0" baseline="0" noProof="0" dirty="0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472C4">
                        <a:tint val="40000"/>
                        <a:satMod val="250000"/>
                      </a:srgbClr>
                    </a:gs>
                    <a:gs pos="9000">
                      <a:srgbClr val="4472C4">
                        <a:tint val="52000"/>
                        <a:satMod val="300000"/>
                      </a:srgbClr>
                    </a:gs>
                    <a:gs pos="50000">
                      <a:srgbClr val="4472C4">
                        <a:shade val="20000"/>
                        <a:satMod val="300000"/>
                      </a:srgbClr>
                    </a:gs>
                    <a:gs pos="79000">
                      <a:srgbClr val="4472C4">
                        <a:tint val="52000"/>
                        <a:satMod val="300000"/>
                      </a:srgbClr>
                    </a:gs>
                    <a:gs pos="100000">
                      <a:srgbClr val="4472C4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</a:t>
            </a:r>
            <a:r>
              <a:rPr kumimoji="0" lang="es-ES" sz="1600" b="1" i="0" u="none" strike="noStrike" kern="1200" cap="none" spc="0" normalizeH="0" baseline="0" noProof="0" dirty="0" smtClean="0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472C4">
                        <a:tint val="40000"/>
                        <a:satMod val="250000"/>
                      </a:srgbClr>
                    </a:gs>
                    <a:gs pos="9000">
                      <a:srgbClr val="4472C4">
                        <a:tint val="52000"/>
                        <a:satMod val="300000"/>
                      </a:srgbClr>
                    </a:gs>
                    <a:gs pos="50000">
                      <a:srgbClr val="4472C4">
                        <a:shade val="20000"/>
                        <a:satMod val="300000"/>
                      </a:srgbClr>
                    </a:gs>
                    <a:gs pos="79000">
                      <a:srgbClr val="4472C4">
                        <a:tint val="52000"/>
                        <a:satMod val="300000"/>
                      </a:srgbClr>
                    </a:gs>
                    <a:gs pos="100000">
                      <a:srgbClr val="4472C4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endParaRPr kumimoji="0" lang="es-ES" sz="1600" b="1" i="0" u="none" strike="noStrike" kern="1200" cap="none" spc="0" normalizeH="0" baseline="0" noProof="0" dirty="0" smtClean="0">
              <a:ln w="1905"/>
              <a:gradFill>
                <a:gsLst>
                  <a:gs pos="0">
                    <a:srgbClr val="70AD47">
                      <a:shade val="20000"/>
                      <a:satMod val="200000"/>
                    </a:srgbClr>
                  </a:gs>
                  <a:gs pos="78000">
                    <a:srgbClr val="70AD47">
                      <a:tint val="90000"/>
                      <a:shade val="89000"/>
                      <a:satMod val="220000"/>
                    </a:srgbClr>
                  </a:gs>
                  <a:gs pos="100000">
                    <a:srgbClr val="70AD47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1" i="0" u="none" strike="noStrike" kern="1200" cap="none" spc="0" normalizeH="0" baseline="0" noProof="0" dirty="0" smtClean="0">
              <a:ln w="1905"/>
              <a:gradFill>
                <a:gsLst>
                  <a:gs pos="0">
                    <a:srgbClr val="70AD47">
                      <a:shade val="20000"/>
                      <a:satMod val="200000"/>
                    </a:srgbClr>
                  </a:gs>
                  <a:gs pos="78000">
                    <a:srgbClr val="70AD47">
                      <a:tint val="90000"/>
                      <a:shade val="89000"/>
                      <a:satMod val="220000"/>
                    </a:srgbClr>
                  </a:gs>
                  <a:gs pos="100000">
                    <a:srgbClr val="70AD47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1" i="0" u="none" strike="noStrike" kern="1200" cap="none" spc="0" normalizeH="0" baseline="0" noProof="0" dirty="0">
              <a:ln w="1905"/>
              <a:gradFill>
                <a:gsLst>
                  <a:gs pos="0">
                    <a:srgbClr val="70AD47">
                      <a:shade val="20000"/>
                      <a:satMod val="200000"/>
                    </a:srgbClr>
                  </a:gs>
                  <a:gs pos="78000">
                    <a:srgbClr val="70AD47">
                      <a:tint val="90000"/>
                      <a:shade val="89000"/>
                      <a:satMod val="220000"/>
                    </a:srgbClr>
                  </a:gs>
                  <a:gs pos="100000">
                    <a:srgbClr val="70AD47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1" i="0" u="none" strike="noStrike" kern="1200" cap="none" spc="0" normalizeH="0" baseline="0" noProof="0" dirty="0" smtClean="0">
              <a:ln w="1905"/>
              <a:gradFill>
                <a:gsLst>
                  <a:gs pos="0">
                    <a:srgbClr val="70AD47">
                      <a:shade val="20000"/>
                      <a:satMod val="200000"/>
                    </a:srgbClr>
                  </a:gs>
                  <a:gs pos="78000">
                    <a:srgbClr val="70AD47">
                      <a:tint val="90000"/>
                      <a:shade val="89000"/>
                      <a:satMod val="220000"/>
                    </a:srgbClr>
                  </a:gs>
                  <a:gs pos="100000">
                    <a:srgbClr val="70AD47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1" i="0" u="none" strike="noStrike" kern="1200" cap="none" spc="0" normalizeH="0" baseline="0" noProof="0" dirty="0">
              <a:ln w="10541" cmpd="sng">
                <a:solidFill>
                  <a:srgbClr val="4472C4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472C4">
                      <a:tint val="40000"/>
                      <a:satMod val="250000"/>
                    </a:srgbClr>
                  </a:gs>
                  <a:gs pos="9000">
                    <a:srgbClr val="4472C4">
                      <a:tint val="52000"/>
                      <a:satMod val="300000"/>
                    </a:srgbClr>
                  </a:gs>
                  <a:gs pos="50000">
                    <a:srgbClr val="4472C4">
                      <a:shade val="20000"/>
                      <a:satMod val="300000"/>
                    </a:srgbClr>
                  </a:gs>
                  <a:gs pos="79000">
                    <a:srgbClr val="4472C4">
                      <a:tint val="52000"/>
                      <a:satMod val="300000"/>
                    </a:srgbClr>
                  </a:gs>
                  <a:gs pos="100000">
                    <a:srgbClr val="4472C4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27" name="Imagen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9523" y="1763667"/>
            <a:ext cx="3048000" cy="3048000"/>
          </a:xfrm>
          <a:prstGeom prst="rect">
            <a:avLst/>
          </a:prstGeom>
        </p:spPr>
      </p:pic>
      <p:grpSp>
        <p:nvGrpSpPr>
          <p:cNvPr id="28" name="Grupo 27"/>
          <p:cNvGrpSpPr/>
          <p:nvPr/>
        </p:nvGrpSpPr>
        <p:grpSpPr>
          <a:xfrm>
            <a:off x="782177" y="1309816"/>
            <a:ext cx="3922473" cy="4940329"/>
            <a:chOff x="8044788" y="1202168"/>
            <a:chExt cx="4075601" cy="5179785"/>
          </a:xfrm>
        </p:grpSpPr>
        <p:pic>
          <p:nvPicPr>
            <p:cNvPr id="29" name="Imagen 28"/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4788" y="1202168"/>
              <a:ext cx="4075601" cy="517978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</p:pic>
        <p:sp>
          <p:nvSpPr>
            <p:cNvPr id="30" name="Rectángulo 29"/>
            <p:cNvSpPr/>
            <p:nvPr/>
          </p:nvSpPr>
          <p:spPr>
            <a:xfrm>
              <a:off x="8672132" y="2090057"/>
              <a:ext cx="1239784" cy="6096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/>
                <a:ea typeface="+mn-ea"/>
                <a:cs typeface="+mn-cs"/>
              </a:endParaRPr>
            </a:p>
          </p:txBody>
        </p:sp>
        <p:sp>
          <p:nvSpPr>
            <p:cNvPr id="31" name="Rectángulo 30"/>
            <p:cNvSpPr/>
            <p:nvPr/>
          </p:nvSpPr>
          <p:spPr>
            <a:xfrm>
              <a:off x="8672132" y="2168434"/>
              <a:ext cx="1246790" cy="6096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/>
                <a:ea typeface="+mn-ea"/>
                <a:cs typeface="+mn-cs"/>
              </a:endParaRPr>
            </a:p>
          </p:txBody>
        </p:sp>
        <p:sp>
          <p:nvSpPr>
            <p:cNvPr id="32" name="Rectángulo 31"/>
            <p:cNvSpPr/>
            <p:nvPr/>
          </p:nvSpPr>
          <p:spPr>
            <a:xfrm>
              <a:off x="8678988" y="3466124"/>
              <a:ext cx="1239784" cy="6096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/>
                <a:ea typeface="+mn-ea"/>
                <a:cs typeface="+mn-cs"/>
              </a:endParaRPr>
            </a:p>
          </p:txBody>
        </p:sp>
        <p:sp>
          <p:nvSpPr>
            <p:cNvPr id="33" name="Rectángulo 32"/>
            <p:cNvSpPr/>
            <p:nvPr/>
          </p:nvSpPr>
          <p:spPr>
            <a:xfrm>
              <a:off x="8678988" y="3544501"/>
              <a:ext cx="1246790" cy="6096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/>
                <a:ea typeface="+mn-ea"/>
                <a:cs typeface="+mn-cs"/>
              </a:endParaRPr>
            </a:p>
          </p:txBody>
        </p:sp>
        <p:sp>
          <p:nvSpPr>
            <p:cNvPr id="34" name="Rectángulo 33"/>
            <p:cNvSpPr/>
            <p:nvPr/>
          </p:nvSpPr>
          <p:spPr>
            <a:xfrm>
              <a:off x="8555729" y="4797699"/>
              <a:ext cx="605789" cy="783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/>
                <a:ea typeface="+mn-ea"/>
                <a:cs typeface="+mn-cs"/>
              </a:endParaRPr>
            </a:p>
          </p:txBody>
        </p:sp>
        <p:sp>
          <p:nvSpPr>
            <p:cNvPr id="35" name="Rectángulo 34"/>
            <p:cNvSpPr/>
            <p:nvPr/>
          </p:nvSpPr>
          <p:spPr>
            <a:xfrm>
              <a:off x="8559232" y="4890088"/>
              <a:ext cx="602286" cy="6096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34864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9 Rectángulo"/>
          <p:cNvSpPr/>
          <p:nvPr/>
        </p:nvSpPr>
        <p:spPr>
          <a:xfrm>
            <a:off x="3463467" y="4736488"/>
            <a:ext cx="7085586" cy="20621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 smtClean="0">
                <a:ln w="1905"/>
                <a:gradFill>
                  <a:gsLst>
                    <a:gs pos="0">
                      <a:srgbClr val="70AD47">
                        <a:shade val="20000"/>
                        <a:satMod val="200000"/>
                      </a:srgbClr>
                    </a:gs>
                    <a:gs pos="78000">
                      <a:srgbClr val="70AD47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0AD47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Rellenar los campos de </a:t>
            </a:r>
            <a:r>
              <a:rPr kumimoji="0" lang="es-ES" sz="3200" b="1" i="0" u="none" strike="noStrike" kern="1200" cap="none" spc="0" normalizeH="0" baseline="0" noProof="0" dirty="0" smtClean="0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472C4">
                        <a:tint val="40000"/>
                        <a:satMod val="250000"/>
                      </a:srgbClr>
                    </a:gs>
                    <a:gs pos="9000">
                      <a:srgbClr val="4472C4">
                        <a:tint val="52000"/>
                        <a:satMod val="300000"/>
                      </a:srgbClr>
                    </a:gs>
                    <a:gs pos="50000">
                      <a:srgbClr val="4472C4">
                        <a:shade val="20000"/>
                        <a:satMod val="300000"/>
                      </a:srgbClr>
                    </a:gs>
                    <a:gs pos="79000">
                      <a:srgbClr val="4472C4">
                        <a:tint val="52000"/>
                        <a:satMod val="300000"/>
                      </a:srgbClr>
                    </a:gs>
                    <a:gs pos="100000">
                      <a:srgbClr val="4472C4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número </a:t>
            </a:r>
            <a:r>
              <a:rPr kumimoji="0" lang="es-ES" sz="3200" b="1" i="0" u="none" strike="noStrike" kern="1200" cap="none" spc="0" normalizeH="0" baseline="0" noProof="0" dirty="0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472C4">
                        <a:tint val="40000"/>
                        <a:satMod val="250000"/>
                      </a:srgbClr>
                    </a:gs>
                    <a:gs pos="9000">
                      <a:srgbClr val="4472C4">
                        <a:tint val="52000"/>
                        <a:satMod val="300000"/>
                      </a:srgbClr>
                    </a:gs>
                    <a:gs pos="50000">
                      <a:srgbClr val="4472C4">
                        <a:shade val="20000"/>
                        <a:satMod val="300000"/>
                      </a:srgbClr>
                    </a:gs>
                    <a:gs pos="79000">
                      <a:srgbClr val="4472C4">
                        <a:tint val="52000"/>
                        <a:satMod val="300000"/>
                      </a:srgbClr>
                    </a:gs>
                    <a:gs pos="100000">
                      <a:srgbClr val="4472C4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de identificación</a:t>
            </a:r>
            <a:r>
              <a:rPr kumimoji="0" lang="es-ES" sz="3200" b="1" i="0" u="none" strike="noStrike" kern="1200" cap="none" spc="0" normalizeH="0" baseline="0" noProof="0" dirty="0" smtClean="0">
                <a:ln w="1905"/>
                <a:gradFill>
                  <a:gsLst>
                    <a:gs pos="0">
                      <a:srgbClr val="70AD47">
                        <a:shade val="20000"/>
                        <a:satMod val="200000"/>
                      </a:srgbClr>
                    </a:gs>
                    <a:gs pos="78000">
                      <a:srgbClr val="70AD47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0AD47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y </a:t>
            </a:r>
            <a:r>
              <a:rPr kumimoji="0" lang="es-ES" sz="3200" b="1" i="0" u="none" strike="noStrike" kern="1200" cap="none" spc="0" normalizeH="0" baseline="0" noProof="0" dirty="0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472C4">
                        <a:tint val="40000"/>
                        <a:satMod val="250000"/>
                      </a:srgbClr>
                    </a:gs>
                    <a:gs pos="9000">
                      <a:srgbClr val="4472C4">
                        <a:tint val="52000"/>
                        <a:satMod val="300000"/>
                      </a:srgbClr>
                    </a:gs>
                    <a:gs pos="50000">
                      <a:srgbClr val="4472C4">
                        <a:shade val="20000"/>
                        <a:satMod val="300000"/>
                      </a:srgbClr>
                    </a:gs>
                    <a:gs pos="79000">
                      <a:srgbClr val="4472C4">
                        <a:tint val="52000"/>
                        <a:satMod val="300000"/>
                      </a:srgbClr>
                    </a:gs>
                    <a:gs pos="100000">
                      <a:srgbClr val="4472C4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no soy un </a:t>
            </a:r>
            <a:r>
              <a:rPr kumimoji="0" lang="es-ES" sz="3200" b="1" i="0" u="none" strike="noStrike" kern="1200" cap="none" spc="0" normalizeH="0" baseline="0" noProof="0" dirty="0" smtClean="0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472C4">
                        <a:tint val="40000"/>
                        <a:satMod val="250000"/>
                      </a:srgbClr>
                    </a:gs>
                    <a:gs pos="9000">
                      <a:srgbClr val="4472C4">
                        <a:tint val="52000"/>
                        <a:satMod val="300000"/>
                      </a:srgbClr>
                    </a:gs>
                    <a:gs pos="50000">
                      <a:srgbClr val="4472C4">
                        <a:shade val="20000"/>
                        <a:satMod val="300000"/>
                      </a:srgbClr>
                    </a:gs>
                    <a:gs pos="79000">
                      <a:srgbClr val="4472C4">
                        <a:tint val="52000"/>
                        <a:satMod val="300000"/>
                      </a:srgbClr>
                    </a:gs>
                    <a:gs pos="100000">
                      <a:srgbClr val="4472C4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robot.</a:t>
            </a:r>
            <a:endParaRPr kumimoji="0" lang="es-ES" sz="3200" b="1" i="0" u="none" strike="noStrike" kern="1200" cap="none" spc="0" normalizeH="0" baseline="0" noProof="0" dirty="0">
              <a:ln w="10541" cmpd="sng">
                <a:solidFill>
                  <a:srgbClr val="4472C4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472C4">
                      <a:tint val="40000"/>
                      <a:satMod val="250000"/>
                    </a:srgbClr>
                  </a:gs>
                  <a:gs pos="9000">
                    <a:srgbClr val="4472C4">
                      <a:tint val="52000"/>
                      <a:satMod val="300000"/>
                    </a:srgbClr>
                  </a:gs>
                  <a:gs pos="50000">
                    <a:srgbClr val="4472C4">
                      <a:shade val="20000"/>
                      <a:satMod val="300000"/>
                    </a:srgbClr>
                  </a:gs>
                  <a:gs pos="79000">
                    <a:srgbClr val="4472C4">
                      <a:tint val="52000"/>
                      <a:satMod val="300000"/>
                    </a:srgbClr>
                  </a:gs>
                  <a:gs pos="100000">
                    <a:srgbClr val="4472C4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1" i="0" u="none" strike="noStrike" kern="1200" cap="none" spc="0" normalizeH="0" baseline="0" noProof="0" dirty="0" smtClean="0">
              <a:ln w="1905"/>
              <a:gradFill>
                <a:gsLst>
                  <a:gs pos="0">
                    <a:srgbClr val="70AD47">
                      <a:shade val="20000"/>
                      <a:satMod val="200000"/>
                    </a:srgbClr>
                  </a:gs>
                  <a:gs pos="78000">
                    <a:srgbClr val="70AD47">
                      <a:tint val="90000"/>
                      <a:shade val="89000"/>
                      <a:satMod val="220000"/>
                    </a:srgbClr>
                  </a:gs>
                  <a:gs pos="100000">
                    <a:srgbClr val="70AD47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1" i="0" u="none" strike="noStrike" kern="1200" cap="none" spc="0" normalizeH="0" baseline="0" noProof="0" dirty="0">
              <a:ln w="1905"/>
              <a:gradFill>
                <a:gsLst>
                  <a:gs pos="0">
                    <a:srgbClr val="70AD47">
                      <a:shade val="20000"/>
                      <a:satMod val="200000"/>
                    </a:srgbClr>
                  </a:gs>
                  <a:gs pos="78000">
                    <a:srgbClr val="70AD47">
                      <a:tint val="90000"/>
                      <a:shade val="89000"/>
                      <a:satMod val="220000"/>
                    </a:srgbClr>
                  </a:gs>
                  <a:gs pos="100000">
                    <a:srgbClr val="70AD47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1" i="0" u="none" strike="noStrike" kern="1200" cap="none" spc="0" normalizeH="0" baseline="0" noProof="0" dirty="0" smtClean="0">
              <a:ln w="1905"/>
              <a:gradFill>
                <a:gsLst>
                  <a:gs pos="0">
                    <a:srgbClr val="70AD47">
                      <a:shade val="20000"/>
                      <a:satMod val="200000"/>
                    </a:srgbClr>
                  </a:gs>
                  <a:gs pos="78000">
                    <a:srgbClr val="70AD47">
                      <a:tint val="90000"/>
                      <a:shade val="89000"/>
                      <a:satMod val="220000"/>
                    </a:srgbClr>
                  </a:gs>
                  <a:gs pos="100000">
                    <a:srgbClr val="70AD47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1" i="0" u="none" strike="noStrike" kern="1200" cap="none" spc="0" normalizeH="0" baseline="0" noProof="0" dirty="0">
              <a:ln w="10541" cmpd="sng">
                <a:solidFill>
                  <a:srgbClr val="4472C4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472C4">
                      <a:tint val="40000"/>
                      <a:satMod val="250000"/>
                    </a:srgbClr>
                  </a:gs>
                  <a:gs pos="9000">
                    <a:srgbClr val="4472C4">
                      <a:tint val="52000"/>
                      <a:satMod val="300000"/>
                    </a:srgbClr>
                  </a:gs>
                  <a:gs pos="50000">
                    <a:srgbClr val="4472C4">
                      <a:shade val="20000"/>
                      <a:satMod val="300000"/>
                    </a:srgbClr>
                  </a:gs>
                  <a:gs pos="79000">
                    <a:srgbClr val="4472C4">
                      <a:tint val="52000"/>
                      <a:satMod val="300000"/>
                    </a:srgbClr>
                  </a:gs>
                  <a:gs pos="100000">
                    <a:srgbClr val="4472C4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334" y="2406034"/>
            <a:ext cx="2899133" cy="2899133"/>
          </a:xfrm>
          <a:prstGeom prst="rect">
            <a:avLst/>
          </a:prstGeom>
        </p:spPr>
      </p:pic>
      <p:pic>
        <p:nvPicPr>
          <p:cNvPr id="15" name="Imagen 14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63467" y="1374620"/>
            <a:ext cx="6982112" cy="324825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3EEE3F1A-8AD6-4B80-8E10-4071FC503E30}"/>
              </a:ext>
            </a:extLst>
          </p:cNvPr>
          <p:cNvSpPr txBox="1"/>
          <p:nvPr/>
        </p:nvSpPr>
        <p:spPr>
          <a:xfrm>
            <a:off x="628650" y="110377"/>
            <a:ext cx="9544325" cy="193899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60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Pago del Certificado</a:t>
            </a:r>
          </a:p>
          <a:p>
            <a:pPr marL="914400" marR="0" lvl="0" indent="-9144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s-CO" sz="6000" b="1" i="0" u="none" strike="noStrike" kern="1200" cap="none" spc="0" normalizeH="0" baseline="0" noProof="0" dirty="0">
              <a:ln/>
              <a:solidFill>
                <a:srgbClr val="FFC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3371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/>
          <p:nvPr/>
        </p:nvPicPr>
        <p:blipFill>
          <a:blip r:embed="rId3"/>
          <a:stretch>
            <a:fillRect/>
          </a:stretch>
        </p:blipFill>
        <p:spPr>
          <a:xfrm>
            <a:off x="270784" y="1334531"/>
            <a:ext cx="3610647" cy="3826186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1832" y="2280854"/>
            <a:ext cx="2474936" cy="2474936"/>
          </a:xfrm>
          <a:prstGeom prst="rect">
            <a:avLst/>
          </a:prstGeom>
        </p:spPr>
      </p:pic>
      <p:sp>
        <p:nvSpPr>
          <p:cNvPr id="10" name="10 Rectángulo"/>
          <p:cNvSpPr/>
          <p:nvPr/>
        </p:nvSpPr>
        <p:spPr>
          <a:xfrm>
            <a:off x="310786" y="3666592"/>
            <a:ext cx="156668" cy="176382"/>
          </a:xfrm>
          <a:prstGeom prst="rect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/>
              <a:ea typeface="+mn-ea"/>
              <a:cs typeface="+mn-cs"/>
            </a:endParaRPr>
          </a:p>
        </p:txBody>
      </p:sp>
      <p:pic>
        <p:nvPicPr>
          <p:cNvPr id="11" name="Imagen 10"/>
          <p:cNvPicPr/>
          <p:nvPr/>
        </p:nvPicPr>
        <p:blipFill>
          <a:blip r:embed="rId5"/>
          <a:stretch>
            <a:fillRect/>
          </a:stretch>
        </p:blipFill>
        <p:spPr>
          <a:xfrm>
            <a:off x="3993003" y="1334531"/>
            <a:ext cx="3341757" cy="3723428"/>
          </a:xfrm>
          <a:prstGeom prst="rect">
            <a:avLst/>
          </a:prstGeom>
        </p:spPr>
      </p:pic>
      <p:sp>
        <p:nvSpPr>
          <p:cNvPr id="12" name="10 Rectángulo"/>
          <p:cNvSpPr/>
          <p:nvPr/>
        </p:nvSpPr>
        <p:spPr>
          <a:xfrm>
            <a:off x="4037792" y="3578401"/>
            <a:ext cx="156668" cy="176382"/>
          </a:xfrm>
          <a:prstGeom prst="rect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/>
              <a:ea typeface="+mn-ea"/>
              <a:cs typeface="+mn-cs"/>
            </a:endParaRPr>
          </a:p>
        </p:txBody>
      </p:sp>
      <p:sp>
        <p:nvSpPr>
          <p:cNvPr id="13" name="10 Rectángulo"/>
          <p:cNvSpPr/>
          <p:nvPr/>
        </p:nvSpPr>
        <p:spPr>
          <a:xfrm>
            <a:off x="5409050" y="4649207"/>
            <a:ext cx="292569" cy="176382"/>
          </a:xfrm>
          <a:prstGeom prst="rect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/>
              <a:ea typeface="+mn-ea"/>
              <a:cs typeface="+mn-cs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3EEE3F1A-8AD6-4B80-8E10-4071FC503E30}"/>
              </a:ext>
            </a:extLst>
          </p:cNvPr>
          <p:cNvSpPr txBox="1"/>
          <p:nvPr/>
        </p:nvSpPr>
        <p:spPr>
          <a:xfrm>
            <a:off x="628650" y="110377"/>
            <a:ext cx="9544325" cy="193899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60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Pago del Certificado</a:t>
            </a:r>
          </a:p>
          <a:p>
            <a:pPr marL="914400" marR="0" lvl="0" indent="-91440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s-CO" sz="6000" b="1" i="0" u="none" strike="noStrike" kern="1200" cap="none" spc="0" normalizeH="0" baseline="0" noProof="0" dirty="0">
              <a:ln/>
              <a:solidFill>
                <a:srgbClr val="FFC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9 Rectángulo"/>
          <p:cNvSpPr/>
          <p:nvPr/>
        </p:nvSpPr>
        <p:spPr>
          <a:xfrm>
            <a:off x="7334760" y="1602219"/>
            <a:ext cx="2421925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 smtClean="0">
                <a:ln w="1905"/>
                <a:gradFill>
                  <a:gsLst>
                    <a:gs pos="0">
                      <a:srgbClr val="70AD47">
                        <a:shade val="20000"/>
                        <a:satMod val="200000"/>
                      </a:srgbClr>
                    </a:gs>
                    <a:gs pos="78000">
                      <a:srgbClr val="70AD47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0AD47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Seleccionar el </a:t>
            </a:r>
            <a:r>
              <a:rPr kumimoji="0" lang="es-ES" sz="3200" b="1" i="0" u="none" strike="noStrike" kern="1200" cap="none" spc="0" normalizeH="0" baseline="0" noProof="0" dirty="0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472C4">
                        <a:tint val="40000"/>
                        <a:satMod val="250000"/>
                      </a:srgbClr>
                    </a:gs>
                    <a:gs pos="9000">
                      <a:srgbClr val="4472C4">
                        <a:tint val="52000"/>
                        <a:satMod val="300000"/>
                      </a:srgbClr>
                    </a:gs>
                    <a:gs pos="50000">
                      <a:srgbClr val="4472C4">
                        <a:shade val="20000"/>
                        <a:satMod val="300000"/>
                      </a:srgbClr>
                    </a:gs>
                    <a:gs pos="79000">
                      <a:srgbClr val="4472C4">
                        <a:tint val="52000"/>
                        <a:satMod val="300000"/>
                      </a:srgbClr>
                    </a:gs>
                    <a:gs pos="100000">
                      <a:srgbClr val="4472C4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Concepto a pagar </a:t>
            </a:r>
            <a:r>
              <a:rPr kumimoji="0" lang="es-ES" sz="3200" b="1" i="0" u="none" strike="noStrike" kern="1200" cap="none" spc="0" normalizeH="0" baseline="0" noProof="0" dirty="0" smtClean="0">
                <a:ln w="1905"/>
                <a:gradFill>
                  <a:gsLst>
                    <a:gs pos="0">
                      <a:srgbClr val="70AD47">
                        <a:shade val="20000"/>
                        <a:satMod val="200000"/>
                      </a:srgbClr>
                    </a:gs>
                    <a:gs pos="78000">
                      <a:srgbClr val="70AD47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0AD47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y </a:t>
            </a:r>
            <a:r>
              <a:rPr kumimoji="0" lang="es-ES" sz="3200" b="1" i="0" u="none" strike="noStrike" kern="1200" cap="none" spc="0" normalizeH="0" baseline="0" noProof="0" dirty="0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472C4">
                        <a:tint val="40000"/>
                        <a:satMod val="250000"/>
                      </a:srgbClr>
                    </a:gs>
                    <a:gs pos="9000">
                      <a:srgbClr val="4472C4">
                        <a:tint val="52000"/>
                        <a:satMod val="300000"/>
                      </a:srgbClr>
                    </a:gs>
                    <a:gs pos="50000">
                      <a:srgbClr val="4472C4">
                        <a:shade val="20000"/>
                        <a:satMod val="300000"/>
                      </a:srgbClr>
                    </a:gs>
                    <a:gs pos="79000">
                      <a:srgbClr val="4472C4">
                        <a:tint val="52000"/>
                        <a:satMod val="300000"/>
                      </a:srgbClr>
                    </a:gs>
                    <a:gs pos="100000">
                      <a:srgbClr val="4472C4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enviar </a:t>
            </a:r>
            <a:r>
              <a:rPr kumimoji="0" lang="es-ES" sz="3200" b="1" i="0" u="none" strike="noStrike" kern="1200" cap="none" spc="0" normalizeH="0" baseline="0" noProof="0" dirty="0" smtClean="0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472C4">
                        <a:tint val="40000"/>
                        <a:satMod val="250000"/>
                      </a:srgbClr>
                    </a:gs>
                    <a:gs pos="9000">
                      <a:srgbClr val="4472C4">
                        <a:tint val="52000"/>
                        <a:satMod val="300000"/>
                      </a:srgbClr>
                    </a:gs>
                    <a:gs pos="50000">
                      <a:srgbClr val="4472C4">
                        <a:shade val="20000"/>
                        <a:satMod val="300000"/>
                      </a:srgbClr>
                    </a:gs>
                    <a:gs pos="79000">
                      <a:srgbClr val="4472C4">
                        <a:tint val="52000"/>
                        <a:satMod val="300000"/>
                      </a:srgbClr>
                    </a:gs>
                    <a:gs pos="100000">
                      <a:srgbClr val="4472C4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pago</a:t>
            </a:r>
            <a:endParaRPr kumimoji="0" lang="es-ES" sz="3200" b="1" i="0" u="none" strike="noStrike" kern="1200" cap="none" spc="0" normalizeH="0" baseline="0" noProof="0" dirty="0">
              <a:ln w="10541" cmpd="sng">
                <a:solidFill>
                  <a:srgbClr val="4472C4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472C4">
                      <a:tint val="40000"/>
                      <a:satMod val="250000"/>
                    </a:srgbClr>
                  </a:gs>
                  <a:gs pos="9000">
                    <a:srgbClr val="4472C4">
                      <a:tint val="52000"/>
                      <a:satMod val="300000"/>
                    </a:srgbClr>
                  </a:gs>
                  <a:gs pos="50000">
                    <a:srgbClr val="4472C4">
                      <a:shade val="20000"/>
                      <a:satMod val="300000"/>
                    </a:srgbClr>
                  </a:gs>
                  <a:gs pos="79000">
                    <a:srgbClr val="4472C4">
                      <a:tint val="52000"/>
                      <a:satMod val="300000"/>
                    </a:srgbClr>
                  </a:gs>
                  <a:gs pos="100000">
                    <a:srgbClr val="4472C4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1" i="0" u="none" strike="noStrike" kern="1200" cap="none" spc="0" normalizeH="0" baseline="0" noProof="0" dirty="0" smtClean="0">
              <a:ln w="1905"/>
              <a:gradFill>
                <a:gsLst>
                  <a:gs pos="0">
                    <a:srgbClr val="70AD47">
                      <a:shade val="20000"/>
                      <a:satMod val="200000"/>
                    </a:srgbClr>
                  </a:gs>
                  <a:gs pos="78000">
                    <a:srgbClr val="70AD47">
                      <a:tint val="90000"/>
                      <a:shade val="89000"/>
                      <a:satMod val="220000"/>
                    </a:srgbClr>
                  </a:gs>
                  <a:gs pos="100000">
                    <a:srgbClr val="70AD47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1" i="0" u="none" strike="noStrike" kern="1200" cap="none" spc="0" normalizeH="0" baseline="0" noProof="0" dirty="0">
              <a:ln w="10541" cmpd="sng">
                <a:solidFill>
                  <a:srgbClr val="4472C4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472C4">
                      <a:tint val="40000"/>
                      <a:satMod val="250000"/>
                    </a:srgbClr>
                  </a:gs>
                  <a:gs pos="9000">
                    <a:srgbClr val="4472C4">
                      <a:tint val="52000"/>
                      <a:satMod val="300000"/>
                    </a:srgbClr>
                  </a:gs>
                  <a:gs pos="50000">
                    <a:srgbClr val="4472C4">
                      <a:shade val="20000"/>
                      <a:satMod val="300000"/>
                    </a:srgbClr>
                  </a:gs>
                  <a:gs pos="79000">
                    <a:srgbClr val="4472C4">
                      <a:tint val="52000"/>
                      <a:satMod val="300000"/>
                    </a:srgbClr>
                  </a:gs>
                  <a:gs pos="100000">
                    <a:srgbClr val="4472C4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5108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0 Rectángulo"/>
          <p:cNvSpPr/>
          <p:nvPr/>
        </p:nvSpPr>
        <p:spPr>
          <a:xfrm>
            <a:off x="5409050" y="4649207"/>
            <a:ext cx="292569" cy="176382"/>
          </a:xfrm>
          <a:prstGeom prst="rect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/>
              <a:ea typeface="+mn-ea"/>
              <a:cs typeface="+mn-cs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3EEE3F1A-8AD6-4B80-8E10-4071FC503E30}"/>
              </a:ext>
            </a:extLst>
          </p:cNvPr>
          <p:cNvSpPr txBox="1"/>
          <p:nvPr/>
        </p:nvSpPr>
        <p:spPr>
          <a:xfrm>
            <a:off x="628650" y="110377"/>
            <a:ext cx="9544325" cy="193899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60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Pago del Certificado</a:t>
            </a:r>
          </a:p>
          <a:p>
            <a:pPr marL="914400" marR="0" lvl="0" indent="-91440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s-CO" sz="6000" b="1" i="0" u="none" strike="noStrike" kern="1200" cap="none" spc="0" normalizeH="0" baseline="0" noProof="0" dirty="0">
              <a:ln/>
              <a:solidFill>
                <a:srgbClr val="FFC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204" y="1189983"/>
            <a:ext cx="5413415" cy="3968920"/>
          </a:xfrm>
          <a:prstGeom prst="rect">
            <a:avLst/>
          </a:prstGeom>
        </p:spPr>
      </p:pic>
      <p:sp>
        <p:nvSpPr>
          <p:cNvPr id="16" name="9 Rectángulo"/>
          <p:cNvSpPr/>
          <p:nvPr/>
        </p:nvSpPr>
        <p:spPr>
          <a:xfrm>
            <a:off x="6016409" y="1131589"/>
            <a:ext cx="2670256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dirty="0" smtClean="0">
                <a:ln w="1905"/>
                <a:gradFill>
                  <a:gsLst>
                    <a:gs pos="0">
                      <a:srgbClr val="70AD47">
                        <a:shade val="20000"/>
                        <a:satMod val="200000"/>
                      </a:srgbClr>
                    </a:gs>
                    <a:gs pos="78000">
                      <a:srgbClr val="70AD47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0AD47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Una vez realizado el pago debe cambiar el estado del certificado a </a:t>
            </a:r>
            <a:r>
              <a:rPr kumimoji="0" lang="es-ES" sz="2800" b="1" i="0" u="none" strike="noStrike" kern="1200" cap="none" spc="0" normalizeH="0" baseline="0" noProof="0" dirty="0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472C4">
                        <a:tint val="40000"/>
                        <a:satMod val="250000"/>
                      </a:srgbClr>
                    </a:gs>
                    <a:gs pos="9000">
                      <a:srgbClr val="4472C4">
                        <a:tint val="52000"/>
                        <a:satMod val="300000"/>
                      </a:srgbClr>
                    </a:gs>
                    <a:gs pos="50000">
                      <a:srgbClr val="4472C4">
                        <a:shade val="20000"/>
                        <a:satMod val="300000"/>
                      </a:srgbClr>
                    </a:gs>
                    <a:gs pos="79000">
                      <a:srgbClr val="4472C4">
                        <a:tint val="52000"/>
                        <a:satMod val="300000"/>
                      </a:srgbClr>
                    </a:gs>
                    <a:gs pos="100000">
                      <a:srgbClr val="4472C4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Certificado </a:t>
            </a:r>
            <a:r>
              <a:rPr kumimoji="0" lang="es-ES" sz="2800" b="1" i="0" u="none" strike="noStrike" kern="1200" cap="none" spc="0" normalizeH="0" baseline="0" noProof="0" dirty="0" smtClean="0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472C4">
                        <a:tint val="40000"/>
                        <a:satMod val="250000"/>
                      </a:srgbClr>
                    </a:gs>
                    <a:gs pos="9000">
                      <a:srgbClr val="4472C4">
                        <a:tint val="52000"/>
                        <a:satMod val="300000"/>
                      </a:srgbClr>
                    </a:gs>
                    <a:gs pos="50000">
                      <a:srgbClr val="4472C4">
                        <a:shade val="20000"/>
                        <a:satMod val="300000"/>
                      </a:srgbClr>
                    </a:gs>
                    <a:gs pos="79000">
                      <a:srgbClr val="4472C4">
                        <a:tint val="52000"/>
                        <a:satMod val="300000"/>
                      </a:srgbClr>
                    </a:gs>
                    <a:gs pos="100000">
                      <a:srgbClr val="4472C4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Pagado</a:t>
            </a:r>
            <a:endParaRPr kumimoji="0" lang="es-ES" sz="2800" b="1" i="0" u="none" strike="noStrike" kern="1200" cap="none" spc="0" normalizeH="0" baseline="0" noProof="0" dirty="0" smtClean="0">
              <a:ln w="1905"/>
              <a:gradFill>
                <a:gsLst>
                  <a:gs pos="0">
                    <a:srgbClr val="70AD47">
                      <a:shade val="20000"/>
                      <a:satMod val="200000"/>
                    </a:srgbClr>
                  </a:gs>
                  <a:gs pos="78000">
                    <a:srgbClr val="70AD47">
                      <a:tint val="90000"/>
                      <a:shade val="89000"/>
                      <a:satMod val="220000"/>
                    </a:srgbClr>
                  </a:gs>
                  <a:gs pos="100000">
                    <a:srgbClr val="70AD47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1" i="0" u="none" strike="noStrike" kern="1200" cap="none" spc="0" normalizeH="0" baseline="0" noProof="0" dirty="0">
              <a:ln w="10541" cmpd="sng">
                <a:solidFill>
                  <a:srgbClr val="4472C4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472C4">
                      <a:tint val="40000"/>
                      <a:satMod val="250000"/>
                    </a:srgbClr>
                  </a:gs>
                  <a:gs pos="9000">
                    <a:srgbClr val="4472C4">
                      <a:tint val="52000"/>
                      <a:satMod val="300000"/>
                    </a:srgbClr>
                  </a:gs>
                  <a:gs pos="50000">
                    <a:srgbClr val="4472C4">
                      <a:shade val="20000"/>
                      <a:satMod val="300000"/>
                    </a:srgbClr>
                  </a:gs>
                  <a:gs pos="79000">
                    <a:srgbClr val="4472C4">
                      <a:tint val="52000"/>
                      <a:satMod val="300000"/>
                    </a:srgbClr>
                  </a:gs>
                  <a:gs pos="100000">
                    <a:srgbClr val="4472C4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7" name="10 Rectángulo"/>
          <p:cNvSpPr/>
          <p:nvPr/>
        </p:nvSpPr>
        <p:spPr>
          <a:xfrm>
            <a:off x="386726" y="4696208"/>
            <a:ext cx="5314893" cy="229642"/>
          </a:xfrm>
          <a:prstGeom prst="rect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/>
              <a:ea typeface="+mn-ea"/>
              <a:cs typeface="+mn-cs"/>
            </a:endParaRP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3325" y="1202725"/>
            <a:ext cx="3019300" cy="3019300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8717" y="4668684"/>
            <a:ext cx="2585449" cy="367070"/>
          </a:xfrm>
          <a:prstGeom prst="rect">
            <a:avLst/>
          </a:prstGeom>
        </p:spPr>
      </p:pic>
      <p:sp>
        <p:nvSpPr>
          <p:cNvPr id="20" name="10 Rectángulo"/>
          <p:cNvSpPr/>
          <p:nvPr/>
        </p:nvSpPr>
        <p:spPr>
          <a:xfrm>
            <a:off x="386726" y="3590009"/>
            <a:ext cx="1244365" cy="170815"/>
          </a:xfrm>
          <a:prstGeom prst="rect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6016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ABA3C4D3-DEE2-4D47-B98E-B0BCCE38B9B8}"/>
              </a:ext>
            </a:extLst>
          </p:cNvPr>
          <p:cNvSpPr txBox="1"/>
          <p:nvPr/>
        </p:nvSpPr>
        <p:spPr>
          <a:xfrm>
            <a:off x="3131121" y="0"/>
            <a:ext cx="65977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9600" i="1" dirty="0" smtClean="0">
                <a:latin typeface="Cambria" panose="02040503050406030204" pitchFamily="18" charset="0"/>
                <a:ea typeface="Palatino" pitchFamily="2" charset="77"/>
              </a:rPr>
              <a:t>SERVICIOS</a:t>
            </a:r>
            <a:endParaRPr lang="es-CO" sz="9600" i="1" dirty="0">
              <a:latin typeface="Cambria" panose="02040503050406030204" pitchFamily="18" charset="0"/>
              <a:ea typeface="Palatino" pitchFamily="2" charset="77"/>
            </a:endParaRPr>
          </a:p>
        </p:txBody>
      </p:sp>
      <p:grpSp>
        <p:nvGrpSpPr>
          <p:cNvPr id="3" name="Google Shape;91;p2"/>
          <p:cNvGrpSpPr/>
          <p:nvPr/>
        </p:nvGrpSpPr>
        <p:grpSpPr>
          <a:xfrm>
            <a:off x="1610220" y="2207591"/>
            <a:ext cx="8816474" cy="2286017"/>
            <a:chOff x="-149569" y="1983304"/>
            <a:chExt cx="8816474" cy="2286017"/>
          </a:xfrm>
        </p:grpSpPr>
        <p:sp>
          <p:nvSpPr>
            <p:cNvPr id="5" name="Google Shape;92;p2"/>
            <p:cNvSpPr txBox="1"/>
            <p:nvPr/>
          </p:nvSpPr>
          <p:spPr>
            <a:xfrm>
              <a:off x="3602249" y="3899989"/>
              <a:ext cx="2464585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O"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Cambios de Documento </a:t>
              </a:r>
              <a:endParaRPr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6" name="Google Shape;93;p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-149569" y="1983304"/>
              <a:ext cx="1431925" cy="18288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Google Shape;94;p2"/>
            <p:cNvSpPr txBox="1"/>
            <p:nvPr/>
          </p:nvSpPr>
          <p:spPr>
            <a:xfrm>
              <a:off x="-149569" y="3812105"/>
              <a:ext cx="1296830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O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Certificados</a:t>
              </a:r>
              <a:endParaRPr/>
            </a:p>
          </p:txBody>
        </p:sp>
        <p:grpSp>
          <p:nvGrpSpPr>
            <p:cNvPr id="8" name="Google Shape;95;p2"/>
            <p:cNvGrpSpPr/>
            <p:nvPr/>
          </p:nvGrpSpPr>
          <p:grpSpPr>
            <a:xfrm>
              <a:off x="1764936" y="2492280"/>
              <a:ext cx="1725487" cy="1493662"/>
              <a:chOff x="-1335144" y="2953636"/>
              <a:chExt cx="2312708" cy="1836846"/>
            </a:xfrm>
          </p:grpSpPr>
          <p:pic>
            <p:nvPicPr>
              <p:cNvPr id="13" name="Google Shape;96;p2"/>
              <p:cNvPicPr preferRelativeResize="0"/>
              <p:nvPr/>
            </p:nvPicPr>
            <p:blipFill rotWithShape="1">
              <a:blip r:embed="rId4">
                <a:alphaModFix/>
              </a:blip>
              <a:srcRect l="13207" t="8656" r="13584" b="11591"/>
              <a:stretch/>
            </p:blipFill>
            <p:spPr>
              <a:xfrm>
                <a:off x="-1335144" y="2953636"/>
                <a:ext cx="1627463" cy="133384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4" name="Google Shape;97;p2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-202488" y="3610430"/>
                <a:ext cx="1180052" cy="118005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9" name="Google Shape;98;p2"/>
            <p:cNvSpPr txBox="1"/>
            <p:nvPr/>
          </p:nvSpPr>
          <p:spPr>
            <a:xfrm>
              <a:off x="1685867" y="3785559"/>
              <a:ext cx="1293303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O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Paz y Salvos</a:t>
              </a:r>
              <a:endParaRPr/>
            </a:p>
          </p:txBody>
        </p:sp>
        <p:pic>
          <p:nvPicPr>
            <p:cNvPr id="10" name="Google Shape;99;p2"/>
            <p:cNvPicPr preferRelativeResize="0"/>
            <p:nvPr/>
          </p:nvPicPr>
          <p:blipFill rotWithShape="1">
            <a:blip r:embed="rId6">
              <a:alphaModFix/>
            </a:blip>
            <a:srcRect t="42075"/>
            <a:stretch/>
          </p:blipFill>
          <p:spPr>
            <a:xfrm>
              <a:off x="4224766" y="2494342"/>
              <a:ext cx="1219550" cy="12614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Google Shape;100;p2" descr="https://www.factoriadigital.com/blog/wp-content/uploads/2014/07/contrasenas-segurias-wordpress.jpg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6703740" y="2525207"/>
              <a:ext cx="1589119" cy="144068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" name="Google Shape;101;p2"/>
            <p:cNvSpPr txBox="1"/>
            <p:nvPr/>
          </p:nvSpPr>
          <p:spPr>
            <a:xfrm>
              <a:off x="6097868" y="3890391"/>
              <a:ext cx="2569037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O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Usuario y contraseña SAC</a:t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165751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1188" y="1252151"/>
            <a:ext cx="4703201" cy="515813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3" y="3426941"/>
            <a:ext cx="2945710" cy="300899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3EEE3F1A-8AD6-4B80-8E10-4071FC503E30}"/>
              </a:ext>
            </a:extLst>
          </p:cNvPr>
          <p:cNvSpPr txBox="1"/>
          <p:nvPr/>
        </p:nvSpPr>
        <p:spPr>
          <a:xfrm>
            <a:off x="628650" y="214417"/>
            <a:ext cx="9989923" cy="193899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60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3. Descarga del Certificado</a:t>
            </a:r>
          </a:p>
          <a:p>
            <a:pPr marL="914400" marR="0" lvl="0" indent="-9144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s-CO" sz="6000" b="1" i="0" u="none" strike="noStrike" kern="1200" cap="none" spc="0" normalizeH="0" baseline="0" noProof="0" dirty="0">
              <a:ln/>
              <a:solidFill>
                <a:srgbClr val="FFC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9 Rectángulo"/>
          <p:cNvSpPr/>
          <p:nvPr/>
        </p:nvSpPr>
        <p:spPr>
          <a:xfrm>
            <a:off x="7649721" y="1641822"/>
            <a:ext cx="3281892" cy="45243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600" b="1" i="0" u="none" strike="noStrike" kern="1200" cap="none" spc="0" normalizeH="0" baseline="0" noProof="0" dirty="0" smtClean="0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472C4">
                        <a:tint val="40000"/>
                        <a:satMod val="250000"/>
                      </a:srgbClr>
                    </a:gs>
                    <a:gs pos="9000">
                      <a:srgbClr val="4472C4">
                        <a:tint val="52000"/>
                        <a:satMod val="300000"/>
                      </a:srgbClr>
                    </a:gs>
                    <a:gs pos="50000">
                      <a:srgbClr val="4472C4">
                        <a:shade val="20000"/>
                        <a:satMod val="300000"/>
                      </a:srgbClr>
                    </a:gs>
                    <a:gs pos="79000">
                      <a:srgbClr val="4472C4">
                        <a:tint val="52000"/>
                        <a:satMod val="300000"/>
                      </a:srgbClr>
                    </a:gs>
                    <a:gs pos="100000">
                      <a:srgbClr val="4472C4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Una vez el pago del certificado este registrado </a:t>
            </a:r>
            <a:r>
              <a:rPr kumimoji="0" lang="es-CO" sz="1600" b="1" i="0" u="none" strike="noStrike" kern="1200" cap="none" spc="0" normalizeH="0" baseline="0" noProof="0" dirty="0" smtClean="0">
                <a:ln w="1905"/>
                <a:gradFill>
                  <a:gsLst>
                    <a:gs pos="0">
                      <a:srgbClr val="70AD47">
                        <a:shade val="20000"/>
                        <a:satMod val="200000"/>
                      </a:srgbClr>
                    </a:gs>
                    <a:gs pos="78000">
                      <a:srgbClr val="70AD47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0AD47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dar clic en la barra horizontal y desplazarse hacia la derecha hasta encontrar el botón de </a:t>
            </a:r>
            <a:r>
              <a:rPr kumimoji="0" lang="es-CO" sz="1600" b="1" i="0" u="none" strike="noStrike" kern="1200" cap="none" spc="0" normalizeH="0" baseline="0" noProof="0" dirty="0" smtClean="0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472C4">
                        <a:tint val="40000"/>
                        <a:satMod val="250000"/>
                      </a:srgbClr>
                    </a:gs>
                    <a:gs pos="9000">
                      <a:srgbClr val="4472C4">
                        <a:tint val="52000"/>
                        <a:satMod val="300000"/>
                      </a:srgbClr>
                    </a:gs>
                    <a:gs pos="50000">
                      <a:srgbClr val="4472C4">
                        <a:shade val="20000"/>
                        <a:satMod val="300000"/>
                      </a:srgbClr>
                    </a:gs>
                    <a:gs pos="79000">
                      <a:srgbClr val="4472C4">
                        <a:tint val="52000"/>
                        <a:satMod val="300000"/>
                      </a:srgbClr>
                    </a:gs>
                    <a:gs pos="100000">
                      <a:srgbClr val="4472C4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Descargar Recibo</a:t>
            </a:r>
            <a:r>
              <a:rPr kumimoji="0" lang="es-CO" sz="1600" b="1" i="0" u="none" strike="noStrike" kern="1200" cap="none" spc="0" normalizeH="0" baseline="0" noProof="0" dirty="0" smtClean="0">
                <a:ln w="1905"/>
                <a:gradFill>
                  <a:gsLst>
                    <a:gs pos="0">
                      <a:srgbClr val="70AD47">
                        <a:shade val="20000"/>
                        <a:satMod val="200000"/>
                      </a:srgbClr>
                    </a:gs>
                    <a:gs pos="78000">
                      <a:srgbClr val="70AD47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0AD47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1" i="0" u="none" strike="noStrike" kern="1200" cap="none" spc="0" normalizeH="0" baseline="0" noProof="0" dirty="0" smtClean="0">
              <a:ln w="1905"/>
              <a:gradFill>
                <a:gsLst>
                  <a:gs pos="0">
                    <a:srgbClr val="70AD47">
                      <a:shade val="20000"/>
                      <a:satMod val="200000"/>
                    </a:srgbClr>
                  </a:gs>
                  <a:gs pos="78000">
                    <a:srgbClr val="70AD47">
                      <a:tint val="90000"/>
                      <a:shade val="89000"/>
                      <a:satMod val="220000"/>
                    </a:srgbClr>
                  </a:gs>
                  <a:gs pos="100000">
                    <a:srgbClr val="70AD47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 dirty="0" smtClean="0">
                <a:ln w="1905"/>
                <a:gradFill>
                  <a:gsLst>
                    <a:gs pos="0">
                      <a:srgbClr val="70AD47">
                        <a:shade val="20000"/>
                        <a:satMod val="200000"/>
                      </a:srgbClr>
                    </a:gs>
                    <a:gs pos="78000">
                      <a:srgbClr val="70AD47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0AD47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NOTA: </a:t>
            </a:r>
            <a:r>
              <a:rPr kumimoji="0" lang="es-ES" sz="1600" b="1" i="0" u="none" strike="noStrike" kern="1200" cap="none" spc="0" normalizeH="0" baseline="0" noProof="0" dirty="0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472C4">
                        <a:tint val="40000"/>
                        <a:satMod val="250000"/>
                      </a:srgbClr>
                    </a:gs>
                    <a:gs pos="9000">
                      <a:srgbClr val="4472C4">
                        <a:tint val="52000"/>
                        <a:satMod val="300000"/>
                      </a:srgbClr>
                    </a:gs>
                    <a:gs pos="50000">
                      <a:srgbClr val="4472C4">
                        <a:shade val="20000"/>
                        <a:satMod val="300000"/>
                      </a:srgbClr>
                    </a:gs>
                    <a:gs pos="79000">
                      <a:srgbClr val="4472C4">
                        <a:tint val="52000"/>
                        <a:satMod val="300000"/>
                      </a:srgbClr>
                    </a:gs>
                    <a:gs pos="100000">
                      <a:srgbClr val="4472C4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Recuerde que el certificado solo </a:t>
            </a:r>
            <a:r>
              <a:rPr kumimoji="0" lang="es-ES" sz="1600" b="1" i="0" u="none" strike="noStrike" kern="1200" cap="none" spc="0" normalizeH="0" baseline="0" noProof="0" dirty="0" smtClean="0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472C4">
                        <a:tint val="40000"/>
                        <a:satMod val="250000"/>
                      </a:srgbClr>
                    </a:gs>
                    <a:gs pos="9000">
                      <a:srgbClr val="4472C4">
                        <a:tint val="52000"/>
                        <a:satMod val="300000"/>
                      </a:srgbClr>
                    </a:gs>
                    <a:gs pos="50000">
                      <a:srgbClr val="4472C4">
                        <a:shade val="20000"/>
                        <a:satMod val="300000"/>
                      </a:srgbClr>
                    </a:gs>
                    <a:gs pos="79000">
                      <a:srgbClr val="4472C4">
                        <a:tint val="52000"/>
                        <a:satMod val="300000"/>
                      </a:srgbClr>
                    </a:gs>
                    <a:gs pos="100000">
                      <a:srgbClr val="4472C4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permite </a:t>
            </a:r>
            <a:r>
              <a:rPr kumimoji="0" lang="es-ES" sz="1600" b="1" i="0" u="none" strike="noStrike" kern="1200" cap="none" spc="0" normalizeH="0" baseline="0" noProof="0" dirty="0" smtClean="0">
                <a:ln w="1905"/>
                <a:gradFill>
                  <a:gsLst>
                    <a:gs pos="0">
                      <a:srgbClr val="70AD47">
                        <a:shade val="20000"/>
                        <a:satMod val="200000"/>
                      </a:srgbClr>
                    </a:gs>
                    <a:gs pos="78000">
                      <a:srgbClr val="70AD47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0AD47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una </a:t>
            </a:r>
            <a:r>
              <a:rPr kumimoji="0" lang="es-ES" sz="1600" b="1" i="0" u="none" strike="noStrike" kern="1200" cap="none" spc="0" normalizeH="0" baseline="0" noProof="0" dirty="0">
                <a:ln w="1905"/>
                <a:gradFill>
                  <a:gsLst>
                    <a:gs pos="0">
                      <a:srgbClr val="70AD47">
                        <a:shade val="20000"/>
                        <a:satMod val="200000"/>
                      </a:srgbClr>
                    </a:gs>
                    <a:gs pos="78000">
                      <a:srgbClr val="70AD47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0AD47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descarga</a:t>
            </a:r>
            <a:r>
              <a:rPr kumimoji="0" lang="es-ES" sz="1600" b="1" i="0" u="none" strike="noStrike" kern="1200" cap="none" spc="0" normalizeH="0" baseline="0" noProof="0" dirty="0" smtClean="0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472C4">
                        <a:tint val="40000"/>
                        <a:satMod val="250000"/>
                      </a:srgbClr>
                    </a:gs>
                    <a:gs pos="9000">
                      <a:srgbClr val="4472C4">
                        <a:tint val="52000"/>
                        <a:satMod val="300000"/>
                      </a:srgbClr>
                    </a:gs>
                    <a:gs pos="50000">
                      <a:srgbClr val="4472C4">
                        <a:shade val="20000"/>
                        <a:satMod val="300000"/>
                      </a:srgbClr>
                    </a:gs>
                    <a:gs pos="79000">
                      <a:srgbClr val="4472C4">
                        <a:tint val="52000"/>
                        <a:satMod val="300000"/>
                      </a:srgbClr>
                    </a:gs>
                    <a:gs pos="100000">
                      <a:srgbClr val="4472C4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por favor realizarla </a:t>
            </a:r>
            <a:r>
              <a:rPr kumimoji="0" lang="es-ES" sz="1600" b="1" i="0" u="none" strike="noStrike" kern="1200" cap="none" spc="0" normalizeH="0" baseline="0" noProof="0" dirty="0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472C4">
                        <a:tint val="40000"/>
                        <a:satMod val="250000"/>
                      </a:srgbClr>
                    </a:gs>
                    <a:gs pos="9000">
                      <a:srgbClr val="4472C4">
                        <a:tint val="52000"/>
                        <a:satMod val="300000"/>
                      </a:srgbClr>
                    </a:gs>
                    <a:gs pos="50000">
                      <a:srgbClr val="4472C4">
                        <a:shade val="20000"/>
                        <a:satMod val="300000"/>
                      </a:srgbClr>
                    </a:gs>
                    <a:gs pos="79000">
                      <a:srgbClr val="4472C4">
                        <a:tint val="52000"/>
                        <a:satMod val="300000"/>
                      </a:srgbClr>
                    </a:gs>
                    <a:gs pos="100000">
                      <a:srgbClr val="4472C4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desde un portátil o equipo de computo de </a:t>
            </a:r>
            <a:r>
              <a:rPr kumimoji="0" lang="es-ES" sz="1600" b="1" i="0" u="none" strike="noStrike" kern="1200" cap="none" spc="0" normalizeH="0" baseline="0" noProof="0" dirty="0" smtClean="0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472C4">
                        <a:tint val="40000"/>
                        <a:satMod val="250000"/>
                      </a:srgbClr>
                    </a:gs>
                    <a:gs pos="9000">
                      <a:srgbClr val="4472C4">
                        <a:tint val="52000"/>
                        <a:satMod val="300000"/>
                      </a:srgbClr>
                    </a:gs>
                    <a:gs pos="50000">
                      <a:srgbClr val="4472C4">
                        <a:shade val="20000"/>
                        <a:satMod val="300000"/>
                      </a:srgbClr>
                    </a:gs>
                    <a:gs pos="79000">
                      <a:srgbClr val="4472C4">
                        <a:tint val="52000"/>
                        <a:satMod val="300000"/>
                      </a:srgbClr>
                    </a:gs>
                    <a:gs pos="100000">
                      <a:srgbClr val="4472C4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escritorio.</a:t>
            </a:r>
            <a:endParaRPr kumimoji="0" lang="es-ES" sz="1600" b="1" i="0" u="none" strike="noStrike" kern="1200" cap="none" spc="0" normalizeH="0" baseline="0" noProof="0" dirty="0">
              <a:ln w="10541" cmpd="sng">
                <a:solidFill>
                  <a:srgbClr val="4472C4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472C4">
                      <a:tint val="40000"/>
                      <a:satMod val="250000"/>
                    </a:srgbClr>
                  </a:gs>
                  <a:gs pos="9000">
                    <a:srgbClr val="4472C4">
                      <a:tint val="52000"/>
                      <a:satMod val="300000"/>
                    </a:srgbClr>
                  </a:gs>
                  <a:gs pos="50000">
                    <a:srgbClr val="4472C4">
                      <a:shade val="20000"/>
                      <a:satMod val="300000"/>
                    </a:srgbClr>
                  </a:gs>
                  <a:gs pos="79000">
                    <a:srgbClr val="4472C4">
                      <a:tint val="52000"/>
                      <a:satMod val="300000"/>
                    </a:srgbClr>
                  </a:gs>
                  <a:gs pos="100000">
                    <a:srgbClr val="4472C4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1" i="0" u="none" strike="noStrike" kern="1200" cap="none" spc="0" normalizeH="0" baseline="0" noProof="0" dirty="0">
              <a:ln w="10541" cmpd="sng">
                <a:solidFill>
                  <a:srgbClr val="4472C4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472C4">
                      <a:tint val="40000"/>
                      <a:satMod val="250000"/>
                    </a:srgbClr>
                  </a:gs>
                  <a:gs pos="9000">
                    <a:srgbClr val="4472C4">
                      <a:tint val="52000"/>
                      <a:satMod val="300000"/>
                    </a:srgbClr>
                  </a:gs>
                  <a:gs pos="50000">
                    <a:srgbClr val="4472C4">
                      <a:shade val="20000"/>
                      <a:satMod val="300000"/>
                    </a:srgbClr>
                  </a:gs>
                  <a:gs pos="79000">
                    <a:srgbClr val="4472C4">
                      <a:tint val="52000"/>
                      <a:satMod val="300000"/>
                    </a:srgbClr>
                  </a:gs>
                  <a:gs pos="100000">
                    <a:srgbClr val="4472C4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1" i="0" u="none" strike="noStrike" kern="1200" cap="none" spc="0" normalizeH="0" baseline="0" noProof="0" dirty="0" smtClean="0">
              <a:ln w="1905"/>
              <a:gradFill>
                <a:gsLst>
                  <a:gs pos="0">
                    <a:srgbClr val="70AD47">
                      <a:shade val="20000"/>
                      <a:satMod val="200000"/>
                    </a:srgbClr>
                  </a:gs>
                  <a:gs pos="78000">
                    <a:srgbClr val="70AD47">
                      <a:tint val="90000"/>
                      <a:shade val="89000"/>
                      <a:satMod val="220000"/>
                    </a:srgbClr>
                  </a:gs>
                  <a:gs pos="100000">
                    <a:srgbClr val="70AD47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1" i="0" u="none" strike="noStrike" kern="1200" cap="none" spc="0" normalizeH="0" baseline="0" noProof="0" dirty="0" smtClean="0">
              <a:ln w="1905"/>
              <a:gradFill>
                <a:gsLst>
                  <a:gs pos="0">
                    <a:srgbClr val="70AD47">
                      <a:shade val="20000"/>
                      <a:satMod val="200000"/>
                    </a:srgbClr>
                  </a:gs>
                  <a:gs pos="78000">
                    <a:srgbClr val="70AD47">
                      <a:tint val="90000"/>
                      <a:shade val="89000"/>
                      <a:satMod val="220000"/>
                    </a:srgbClr>
                  </a:gs>
                  <a:gs pos="100000">
                    <a:srgbClr val="70AD47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1" i="0" u="none" strike="noStrike" kern="1200" cap="none" spc="0" normalizeH="0" baseline="0" noProof="0" dirty="0">
              <a:ln w="1905"/>
              <a:gradFill>
                <a:gsLst>
                  <a:gs pos="0">
                    <a:srgbClr val="70AD47">
                      <a:shade val="20000"/>
                      <a:satMod val="200000"/>
                    </a:srgbClr>
                  </a:gs>
                  <a:gs pos="78000">
                    <a:srgbClr val="70AD47">
                      <a:tint val="90000"/>
                      <a:shade val="89000"/>
                      <a:satMod val="220000"/>
                    </a:srgbClr>
                  </a:gs>
                  <a:gs pos="100000">
                    <a:srgbClr val="70AD47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1" i="0" u="none" strike="noStrike" kern="1200" cap="none" spc="0" normalizeH="0" baseline="0" noProof="0" dirty="0" smtClean="0">
              <a:ln w="1905"/>
              <a:gradFill>
                <a:gsLst>
                  <a:gs pos="0">
                    <a:srgbClr val="70AD47">
                      <a:shade val="20000"/>
                      <a:satMod val="200000"/>
                    </a:srgbClr>
                  </a:gs>
                  <a:gs pos="78000">
                    <a:srgbClr val="70AD47">
                      <a:tint val="90000"/>
                      <a:shade val="89000"/>
                      <a:satMod val="220000"/>
                    </a:srgbClr>
                  </a:gs>
                  <a:gs pos="100000">
                    <a:srgbClr val="70AD47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1" i="0" u="none" strike="noStrike" kern="1200" cap="none" spc="0" normalizeH="0" baseline="0" noProof="0" dirty="0">
              <a:ln w="10541" cmpd="sng">
                <a:solidFill>
                  <a:srgbClr val="4472C4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472C4">
                      <a:tint val="40000"/>
                      <a:satMod val="250000"/>
                    </a:srgbClr>
                  </a:gs>
                  <a:gs pos="9000">
                    <a:srgbClr val="4472C4">
                      <a:tint val="52000"/>
                      <a:satMod val="300000"/>
                    </a:srgbClr>
                  </a:gs>
                  <a:gs pos="50000">
                    <a:srgbClr val="4472C4">
                      <a:shade val="20000"/>
                      <a:satMod val="300000"/>
                    </a:srgbClr>
                  </a:gs>
                  <a:gs pos="79000">
                    <a:srgbClr val="4472C4">
                      <a:tint val="52000"/>
                      <a:satMod val="300000"/>
                    </a:srgbClr>
                  </a:gs>
                  <a:gs pos="100000">
                    <a:srgbClr val="4472C4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8" name="10 Rectángulo"/>
          <p:cNvSpPr/>
          <p:nvPr/>
        </p:nvSpPr>
        <p:spPr>
          <a:xfrm flipH="1">
            <a:off x="5049795" y="5921443"/>
            <a:ext cx="2306593" cy="109902"/>
          </a:xfrm>
          <a:prstGeom prst="rect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/>
              <a:ea typeface="+mn-ea"/>
              <a:cs typeface="+mn-cs"/>
            </a:endParaRPr>
          </a:p>
        </p:txBody>
      </p:sp>
      <p:sp>
        <p:nvSpPr>
          <p:cNvPr id="9" name="10 Rectángulo"/>
          <p:cNvSpPr/>
          <p:nvPr/>
        </p:nvSpPr>
        <p:spPr>
          <a:xfrm flipH="1">
            <a:off x="6021898" y="4619731"/>
            <a:ext cx="131607" cy="144754"/>
          </a:xfrm>
          <a:prstGeom prst="rect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6632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ABA3C4D3-DEE2-4D47-B98E-B0BCCE38B9B8}"/>
              </a:ext>
            </a:extLst>
          </p:cNvPr>
          <p:cNvSpPr txBox="1"/>
          <p:nvPr/>
        </p:nvSpPr>
        <p:spPr>
          <a:xfrm>
            <a:off x="5907271" y="859994"/>
            <a:ext cx="500786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Palatino" pitchFamily="2" charset="77"/>
                <a:cs typeface="+mn-cs"/>
              </a:rPr>
              <a:t>Solicitud de Certificado de Notas y matriculó y cursó???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7" y="2383692"/>
            <a:ext cx="5180952" cy="304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95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430" y="2108886"/>
            <a:ext cx="7314202" cy="4235141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82" y="4423719"/>
            <a:ext cx="2373943" cy="2001126"/>
          </a:xfrm>
          <a:prstGeom prst="rect">
            <a:avLst/>
          </a:prstGeom>
        </p:spPr>
      </p:pic>
      <p:sp>
        <p:nvSpPr>
          <p:cNvPr id="12" name="Rectángulo 11"/>
          <p:cNvSpPr/>
          <p:nvPr/>
        </p:nvSpPr>
        <p:spPr>
          <a:xfrm>
            <a:off x="7932594" y="1933315"/>
            <a:ext cx="2709089" cy="4739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472C4">
                        <a:tint val="40000"/>
                        <a:satMod val="250000"/>
                      </a:srgbClr>
                    </a:gs>
                    <a:gs pos="9000">
                      <a:srgbClr val="4472C4">
                        <a:tint val="52000"/>
                        <a:satMod val="300000"/>
                      </a:srgbClr>
                    </a:gs>
                    <a:gs pos="50000">
                      <a:srgbClr val="4472C4">
                        <a:shade val="20000"/>
                        <a:satMod val="300000"/>
                      </a:srgbClr>
                    </a:gs>
                    <a:gs pos="79000">
                      <a:srgbClr val="4472C4">
                        <a:tint val="52000"/>
                        <a:satMod val="300000"/>
                      </a:srgbClr>
                    </a:gs>
                    <a:gs pos="100000">
                      <a:srgbClr val="4472C4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Seleccionar el tipo de certificado según su </a:t>
            </a:r>
            <a:r>
              <a:rPr kumimoji="0" lang="es-ES" sz="1800" b="1" i="0" u="none" strike="noStrike" kern="1200" cap="none" spc="0" normalizeH="0" baseline="0" noProof="0" dirty="0" smtClean="0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472C4">
                        <a:tint val="40000"/>
                        <a:satMod val="250000"/>
                      </a:srgbClr>
                    </a:gs>
                    <a:gs pos="9000">
                      <a:srgbClr val="4472C4">
                        <a:tint val="52000"/>
                        <a:satMod val="300000"/>
                      </a:srgbClr>
                    </a:gs>
                    <a:gs pos="50000">
                      <a:srgbClr val="4472C4">
                        <a:shade val="20000"/>
                        <a:satMod val="300000"/>
                      </a:srgbClr>
                    </a:gs>
                    <a:gs pos="79000">
                      <a:srgbClr val="4472C4">
                        <a:tint val="52000"/>
                        <a:satMod val="300000"/>
                      </a:srgbClr>
                    </a:gs>
                    <a:gs pos="100000">
                      <a:srgbClr val="4472C4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necesidad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1" i="0" u="none" strike="noStrike" kern="1200" cap="none" spc="0" normalizeH="0" baseline="0" noProof="0" dirty="0">
              <a:ln w="10541" cmpd="sng">
                <a:solidFill>
                  <a:srgbClr val="4472C4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472C4">
                      <a:tint val="40000"/>
                      <a:satMod val="250000"/>
                    </a:srgbClr>
                  </a:gs>
                  <a:gs pos="9000">
                    <a:srgbClr val="4472C4">
                      <a:tint val="52000"/>
                      <a:satMod val="300000"/>
                    </a:srgbClr>
                  </a:gs>
                  <a:gs pos="50000">
                    <a:srgbClr val="4472C4">
                      <a:shade val="20000"/>
                      <a:satMod val="300000"/>
                    </a:srgbClr>
                  </a:gs>
                  <a:gs pos="79000">
                    <a:srgbClr val="4472C4">
                      <a:tint val="52000"/>
                      <a:satMod val="300000"/>
                    </a:srgbClr>
                  </a:gs>
                  <a:gs pos="100000">
                    <a:srgbClr val="4472C4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 w="1905"/>
                <a:gradFill>
                  <a:gsLst>
                    <a:gs pos="0">
                      <a:srgbClr val="70AD47">
                        <a:shade val="20000"/>
                        <a:satMod val="200000"/>
                      </a:srgbClr>
                    </a:gs>
                    <a:gs pos="78000">
                      <a:srgbClr val="70AD47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0AD47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Recuerde revisar los tipos de certificados en la diapositiva </a:t>
            </a:r>
            <a:r>
              <a:rPr kumimoji="0" lang="es-ES" sz="1800" b="1" i="0" u="none" strike="noStrike" kern="1200" cap="none" spc="0" normalizeH="0" baseline="0" noProof="0" dirty="0" smtClean="0">
                <a:ln w="1905"/>
                <a:gradFill>
                  <a:gsLst>
                    <a:gs pos="0">
                      <a:srgbClr val="70AD47">
                        <a:shade val="20000"/>
                        <a:satMod val="200000"/>
                      </a:srgbClr>
                    </a:gs>
                    <a:gs pos="78000">
                      <a:srgbClr val="70AD47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0AD47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1" i="0" u="none" strike="noStrike" kern="1200" cap="none" spc="0" normalizeH="0" baseline="0" noProof="0" dirty="0">
              <a:ln w="1905"/>
              <a:gradFill>
                <a:gsLst>
                  <a:gs pos="0">
                    <a:srgbClr val="70AD47">
                      <a:shade val="20000"/>
                      <a:satMod val="200000"/>
                    </a:srgbClr>
                  </a:gs>
                  <a:gs pos="78000">
                    <a:srgbClr val="70AD47">
                      <a:tint val="90000"/>
                      <a:shade val="89000"/>
                      <a:satMod val="220000"/>
                    </a:srgbClr>
                  </a:gs>
                  <a:gs pos="100000">
                    <a:srgbClr val="70AD47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472C4">
                        <a:tint val="40000"/>
                        <a:satMod val="250000"/>
                      </a:srgbClr>
                    </a:gs>
                    <a:gs pos="9000">
                      <a:srgbClr val="4472C4">
                        <a:tint val="52000"/>
                        <a:satMod val="300000"/>
                      </a:srgbClr>
                    </a:gs>
                    <a:gs pos="50000">
                      <a:srgbClr val="4472C4">
                        <a:shade val="20000"/>
                        <a:satMod val="300000"/>
                      </a:srgbClr>
                    </a:gs>
                    <a:gs pos="79000">
                      <a:srgbClr val="4472C4">
                        <a:tint val="52000"/>
                        <a:satMod val="300000"/>
                      </a:srgbClr>
                    </a:gs>
                    <a:gs pos="100000">
                      <a:srgbClr val="4472C4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Notas con promedio </a:t>
            </a:r>
            <a:r>
              <a:rPr kumimoji="0" lang="es-ES" sz="1800" b="1" i="0" u="none" strike="noStrike" kern="1200" cap="none" spc="0" normalizeH="0" baseline="0" noProof="0" dirty="0" smtClean="0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472C4">
                        <a:tint val="40000"/>
                        <a:satMod val="250000"/>
                      </a:srgbClr>
                    </a:gs>
                    <a:gs pos="9000">
                      <a:srgbClr val="4472C4">
                        <a:tint val="52000"/>
                        <a:satMod val="300000"/>
                      </a:srgbClr>
                    </a:gs>
                    <a:gs pos="50000">
                      <a:srgbClr val="4472C4">
                        <a:shade val="20000"/>
                        <a:satMod val="300000"/>
                      </a:srgbClr>
                    </a:gs>
                    <a:gs pos="79000">
                      <a:srgbClr val="4472C4">
                        <a:tint val="52000"/>
                        <a:satMod val="300000"/>
                      </a:srgbClr>
                    </a:gs>
                    <a:gs pos="100000">
                      <a:srgbClr val="4472C4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acumulado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1" i="0" u="none" strike="noStrike" kern="1200" cap="none" spc="0" normalizeH="0" baseline="0" noProof="0" dirty="0">
              <a:ln w="10541" cmpd="sng">
                <a:solidFill>
                  <a:srgbClr val="4472C4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472C4">
                      <a:tint val="40000"/>
                      <a:satMod val="250000"/>
                    </a:srgbClr>
                  </a:gs>
                  <a:gs pos="9000">
                    <a:srgbClr val="4472C4">
                      <a:tint val="52000"/>
                      <a:satMod val="300000"/>
                    </a:srgbClr>
                  </a:gs>
                  <a:gs pos="50000">
                    <a:srgbClr val="4472C4">
                      <a:shade val="20000"/>
                      <a:satMod val="300000"/>
                    </a:srgbClr>
                  </a:gs>
                  <a:gs pos="79000">
                    <a:srgbClr val="4472C4">
                      <a:tint val="52000"/>
                      <a:satMod val="300000"/>
                    </a:srgbClr>
                  </a:gs>
                  <a:gs pos="100000">
                    <a:srgbClr val="4472C4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472C4">
                        <a:tint val="40000"/>
                        <a:satMod val="250000"/>
                      </a:srgbClr>
                    </a:gs>
                    <a:gs pos="9000">
                      <a:srgbClr val="4472C4">
                        <a:tint val="52000"/>
                        <a:satMod val="300000"/>
                      </a:srgbClr>
                    </a:gs>
                    <a:gs pos="50000">
                      <a:srgbClr val="4472C4">
                        <a:shade val="20000"/>
                        <a:satMod val="300000"/>
                      </a:srgbClr>
                    </a:gs>
                    <a:gs pos="79000">
                      <a:srgbClr val="4472C4">
                        <a:tint val="52000"/>
                        <a:satMod val="300000"/>
                      </a:srgbClr>
                    </a:gs>
                    <a:gs pos="100000">
                      <a:srgbClr val="4472C4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Notas con promedio </a:t>
            </a:r>
            <a:r>
              <a:rPr kumimoji="0" lang="es-ES" sz="1800" b="1" i="0" u="none" strike="noStrike" kern="1200" cap="none" spc="0" normalizeH="0" baseline="0" noProof="0" dirty="0" smtClean="0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472C4">
                        <a:tint val="40000"/>
                        <a:satMod val="250000"/>
                      </a:srgbClr>
                    </a:gs>
                    <a:gs pos="9000">
                      <a:srgbClr val="4472C4">
                        <a:tint val="52000"/>
                        <a:satMod val="300000"/>
                      </a:srgbClr>
                    </a:gs>
                    <a:gs pos="50000">
                      <a:srgbClr val="4472C4">
                        <a:shade val="20000"/>
                        <a:satMod val="300000"/>
                      </a:srgbClr>
                    </a:gs>
                    <a:gs pos="79000">
                      <a:srgbClr val="4472C4">
                        <a:tint val="52000"/>
                        <a:satMod val="300000"/>
                      </a:srgbClr>
                    </a:gs>
                    <a:gs pos="100000">
                      <a:srgbClr val="4472C4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semestral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s-ES" sz="1800" b="1" i="0" u="none" strike="noStrike" kern="1200" cap="none" spc="0" normalizeH="0" baseline="0" noProof="0" dirty="0">
              <a:ln w="10541" cmpd="sng">
                <a:solidFill>
                  <a:srgbClr val="4472C4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472C4">
                      <a:tint val="40000"/>
                      <a:satMod val="250000"/>
                    </a:srgbClr>
                  </a:gs>
                  <a:gs pos="9000">
                    <a:srgbClr val="4472C4">
                      <a:tint val="52000"/>
                      <a:satMod val="300000"/>
                    </a:srgbClr>
                  </a:gs>
                  <a:gs pos="50000">
                    <a:srgbClr val="4472C4">
                      <a:shade val="20000"/>
                      <a:satMod val="300000"/>
                    </a:srgbClr>
                  </a:gs>
                  <a:gs pos="79000">
                    <a:srgbClr val="4472C4">
                      <a:tint val="52000"/>
                      <a:satMod val="300000"/>
                    </a:srgbClr>
                  </a:gs>
                  <a:gs pos="100000">
                    <a:srgbClr val="4472C4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s-ES" sz="1800" b="1" i="0" u="none" strike="noStrike" kern="1200" cap="none" spc="0" normalizeH="0" baseline="0" noProof="0" dirty="0" smtClean="0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472C4">
                        <a:tint val="40000"/>
                        <a:satMod val="250000"/>
                      </a:srgbClr>
                    </a:gs>
                    <a:gs pos="9000">
                      <a:srgbClr val="4472C4">
                        <a:tint val="52000"/>
                        <a:satMod val="300000"/>
                      </a:srgbClr>
                    </a:gs>
                    <a:gs pos="50000">
                      <a:srgbClr val="4472C4">
                        <a:shade val="20000"/>
                        <a:satMod val="300000"/>
                      </a:srgbClr>
                    </a:gs>
                    <a:gs pos="79000">
                      <a:srgbClr val="4472C4">
                        <a:tint val="52000"/>
                        <a:satMod val="300000"/>
                      </a:srgbClr>
                    </a:gs>
                    <a:gs pos="100000">
                      <a:srgbClr val="4472C4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Matriculó y cursó </a:t>
            </a:r>
            <a:endParaRPr kumimoji="0" lang="es-ES" sz="1800" b="1" i="0" u="none" strike="noStrike" kern="1200" cap="none" spc="0" normalizeH="0" baseline="0" noProof="0" dirty="0">
              <a:ln w="10541" cmpd="sng">
                <a:solidFill>
                  <a:srgbClr val="4472C4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472C4">
                      <a:tint val="40000"/>
                      <a:satMod val="250000"/>
                    </a:srgbClr>
                  </a:gs>
                  <a:gs pos="9000">
                    <a:srgbClr val="4472C4">
                      <a:tint val="52000"/>
                      <a:satMod val="300000"/>
                    </a:srgbClr>
                  </a:gs>
                  <a:gs pos="50000">
                    <a:srgbClr val="4472C4">
                      <a:shade val="20000"/>
                      <a:satMod val="300000"/>
                    </a:srgbClr>
                  </a:gs>
                  <a:gs pos="79000">
                    <a:srgbClr val="4472C4">
                      <a:tint val="52000"/>
                      <a:satMod val="300000"/>
                    </a:srgbClr>
                  </a:gs>
                  <a:gs pos="100000">
                    <a:srgbClr val="4472C4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1" i="0" u="none" strike="noStrike" kern="1200" cap="none" spc="0" normalizeH="0" baseline="0" noProof="0" dirty="0">
              <a:ln w="1905"/>
              <a:gradFill>
                <a:gsLst>
                  <a:gs pos="0">
                    <a:srgbClr val="70AD47">
                      <a:shade val="20000"/>
                      <a:satMod val="200000"/>
                    </a:srgbClr>
                  </a:gs>
                  <a:gs pos="78000">
                    <a:srgbClr val="70AD47">
                      <a:tint val="90000"/>
                      <a:shade val="89000"/>
                      <a:satMod val="220000"/>
                    </a:srgbClr>
                  </a:gs>
                  <a:gs pos="100000">
                    <a:srgbClr val="70AD47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 smtClean="0">
                <a:ln w="1905"/>
                <a:gradFill>
                  <a:gsLst>
                    <a:gs pos="0">
                      <a:srgbClr val="70AD47">
                        <a:shade val="20000"/>
                        <a:satMod val="200000"/>
                      </a:srgbClr>
                    </a:gs>
                    <a:gs pos="78000">
                      <a:srgbClr val="70AD47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0AD47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endParaRPr kumimoji="0" lang="es-ES" sz="1800" b="1" i="0" u="none" strike="noStrike" kern="1200" cap="none" spc="0" normalizeH="0" baseline="0" noProof="0" dirty="0">
              <a:ln w="1905"/>
              <a:gradFill>
                <a:gsLst>
                  <a:gs pos="0">
                    <a:srgbClr val="70AD47">
                      <a:shade val="20000"/>
                      <a:satMod val="200000"/>
                    </a:srgbClr>
                  </a:gs>
                  <a:gs pos="78000">
                    <a:srgbClr val="70AD47">
                      <a:tint val="90000"/>
                      <a:shade val="89000"/>
                      <a:satMod val="220000"/>
                    </a:srgbClr>
                  </a:gs>
                  <a:gs pos="100000">
                    <a:srgbClr val="70AD47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3" name="10 Rectángulo"/>
          <p:cNvSpPr/>
          <p:nvPr/>
        </p:nvSpPr>
        <p:spPr>
          <a:xfrm flipH="1">
            <a:off x="3465379" y="4355913"/>
            <a:ext cx="3693302" cy="685539"/>
          </a:xfrm>
          <a:prstGeom prst="rect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/>
              <a:ea typeface="+mn-ea"/>
              <a:cs typeface="+mn-cs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3EEE3F1A-8AD6-4B80-8E10-4071FC503E30}"/>
              </a:ext>
            </a:extLst>
          </p:cNvPr>
          <p:cNvSpPr txBox="1"/>
          <p:nvPr/>
        </p:nvSpPr>
        <p:spPr>
          <a:xfrm>
            <a:off x="628650" y="90592"/>
            <a:ext cx="9544325" cy="193899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60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Solicitud del Certificado notas y matriculó y cursó</a:t>
            </a:r>
          </a:p>
        </p:txBody>
      </p:sp>
    </p:spTree>
    <p:extLst>
      <p:ext uri="{BB962C8B-B14F-4D97-AF65-F5344CB8AC3E}">
        <p14:creationId xmlns:p14="http://schemas.microsoft.com/office/powerpoint/2010/main" val="3077383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636" y="2005992"/>
            <a:ext cx="5284332" cy="3238247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954" y="2029584"/>
            <a:ext cx="3037850" cy="2896643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8570287" y="2278456"/>
            <a:ext cx="2709089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1" i="0" u="none" strike="noStrike" kern="1200" cap="none" spc="0" normalizeH="0" baseline="0" noProof="0" dirty="0">
              <a:ln w="10541" cmpd="sng">
                <a:solidFill>
                  <a:srgbClr val="4472C4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472C4">
                      <a:tint val="40000"/>
                      <a:satMod val="250000"/>
                    </a:srgbClr>
                  </a:gs>
                  <a:gs pos="9000">
                    <a:srgbClr val="4472C4">
                      <a:tint val="52000"/>
                      <a:satMod val="300000"/>
                    </a:srgbClr>
                  </a:gs>
                  <a:gs pos="50000">
                    <a:srgbClr val="4472C4">
                      <a:shade val="20000"/>
                      <a:satMod val="300000"/>
                    </a:srgbClr>
                  </a:gs>
                  <a:gs pos="79000">
                    <a:srgbClr val="4472C4">
                      <a:tint val="52000"/>
                      <a:satMod val="300000"/>
                    </a:srgbClr>
                  </a:gs>
                  <a:gs pos="100000">
                    <a:srgbClr val="4472C4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 smtClean="0">
                <a:ln w="1905"/>
                <a:gradFill>
                  <a:gsLst>
                    <a:gs pos="0">
                      <a:srgbClr val="70AD47">
                        <a:shade val="20000"/>
                        <a:satMod val="200000"/>
                      </a:srgbClr>
                    </a:gs>
                    <a:gs pos="78000">
                      <a:srgbClr val="70AD47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0AD47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Una vez seleccionado el tipo de certificado según su necesidad se debe seleccionar el </a:t>
            </a:r>
            <a:r>
              <a:rPr kumimoji="0" lang="es-ES" sz="1800" b="1" i="0" u="none" strike="noStrike" kern="1200" cap="none" spc="0" normalizeH="0" baseline="0" noProof="0" dirty="0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472C4">
                        <a:tint val="40000"/>
                        <a:satMod val="250000"/>
                      </a:srgbClr>
                    </a:gs>
                    <a:gs pos="9000">
                      <a:srgbClr val="4472C4">
                        <a:tint val="52000"/>
                        <a:satMod val="300000"/>
                      </a:srgbClr>
                    </a:gs>
                    <a:gs pos="50000">
                      <a:srgbClr val="4472C4">
                        <a:shade val="20000"/>
                        <a:satMod val="300000"/>
                      </a:srgbClr>
                    </a:gs>
                    <a:gs pos="79000">
                      <a:srgbClr val="4472C4">
                        <a:tint val="52000"/>
                        <a:satMod val="300000"/>
                      </a:srgbClr>
                    </a:gs>
                    <a:gs pos="100000">
                      <a:srgbClr val="4472C4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periodo académico del cual solicita el certificado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1" i="0" u="none" strike="noStrike" kern="1200" cap="none" spc="0" normalizeH="0" baseline="0" noProof="0" dirty="0">
              <a:ln w="10541" cmpd="sng">
                <a:solidFill>
                  <a:srgbClr val="4472C4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472C4">
                      <a:tint val="40000"/>
                      <a:satMod val="250000"/>
                    </a:srgbClr>
                  </a:gs>
                  <a:gs pos="9000">
                    <a:srgbClr val="4472C4">
                      <a:tint val="52000"/>
                      <a:satMod val="300000"/>
                    </a:srgbClr>
                  </a:gs>
                  <a:gs pos="50000">
                    <a:srgbClr val="4472C4">
                      <a:shade val="20000"/>
                      <a:satMod val="300000"/>
                    </a:srgbClr>
                  </a:gs>
                  <a:gs pos="79000">
                    <a:srgbClr val="4472C4">
                      <a:tint val="52000"/>
                      <a:satMod val="300000"/>
                    </a:srgbClr>
                  </a:gs>
                  <a:gs pos="100000">
                    <a:srgbClr val="4472C4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s-ES" sz="1800" b="1" i="0" u="none" strike="noStrike" kern="1200" cap="none" spc="0" normalizeH="0" baseline="0" noProof="0" dirty="0">
              <a:ln w="10541" cmpd="sng">
                <a:solidFill>
                  <a:srgbClr val="4472C4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472C4">
                      <a:tint val="40000"/>
                      <a:satMod val="250000"/>
                    </a:srgbClr>
                  </a:gs>
                  <a:gs pos="9000">
                    <a:srgbClr val="4472C4">
                      <a:tint val="52000"/>
                      <a:satMod val="300000"/>
                    </a:srgbClr>
                  </a:gs>
                  <a:gs pos="50000">
                    <a:srgbClr val="4472C4">
                      <a:shade val="20000"/>
                      <a:satMod val="300000"/>
                    </a:srgbClr>
                  </a:gs>
                  <a:gs pos="79000">
                    <a:srgbClr val="4472C4">
                      <a:tint val="52000"/>
                      <a:satMod val="300000"/>
                    </a:srgbClr>
                  </a:gs>
                  <a:gs pos="100000">
                    <a:srgbClr val="4472C4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1" i="0" u="none" strike="noStrike" kern="1200" cap="none" spc="0" normalizeH="0" baseline="0" noProof="0" dirty="0">
              <a:ln w="1905"/>
              <a:gradFill>
                <a:gsLst>
                  <a:gs pos="0">
                    <a:srgbClr val="70AD47">
                      <a:shade val="20000"/>
                      <a:satMod val="200000"/>
                    </a:srgbClr>
                  </a:gs>
                  <a:gs pos="78000">
                    <a:srgbClr val="70AD47">
                      <a:tint val="90000"/>
                      <a:shade val="89000"/>
                      <a:satMod val="220000"/>
                    </a:srgbClr>
                  </a:gs>
                  <a:gs pos="100000">
                    <a:srgbClr val="70AD47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 smtClean="0">
                <a:ln w="1905"/>
                <a:gradFill>
                  <a:gsLst>
                    <a:gs pos="0">
                      <a:srgbClr val="70AD47">
                        <a:shade val="20000"/>
                        <a:satMod val="200000"/>
                      </a:srgbClr>
                    </a:gs>
                    <a:gs pos="78000">
                      <a:srgbClr val="70AD47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0AD47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endParaRPr kumimoji="0" lang="es-ES" sz="1800" b="1" i="0" u="none" strike="noStrike" kern="1200" cap="none" spc="0" normalizeH="0" baseline="0" noProof="0" dirty="0">
              <a:ln w="1905"/>
              <a:gradFill>
                <a:gsLst>
                  <a:gs pos="0">
                    <a:srgbClr val="70AD47">
                      <a:shade val="20000"/>
                      <a:satMod val="200000"/>
                    </a:srgbClr>
                  </a:gs>
                  <a:gs pos="78000">
                    <a:srgbClr val="70AD47">
                      <a:tint val="90000"/>
                      <a:shade val="89000"/>
                      <a:satMod val="220000"/>
                    </a:srgbClr>
                  </a:gs>
                  <a:gs pos="100000">
                    <a:srgbClr val="70AD47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3EEE3F1A-8AD6-4B80-8E10-4071FC503E30}"/>
              </a:ext>
            </a:extLst>
          </p:cNvPr>
          <p:cNvSpPr txBox="1"/>
          <p:nvPr/>
        </p:nvSpPr>
        <p:spPr>
          <a:xfrm>
            <a:off x="628650" y="90592"/>
            <a:ext cx="9544325" cy="193899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60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Solicitud del Certificado notas y matriculó y cursó</a:t>
            </a:r>
          </a:p>
        </p:txBody>
      </p:sp>
      <p:sp>
        <p:nvSpPr>
          <p:cNvPr id="10" name="10 Rectángulo"/>
          <p:cNvSpPr/>
          <p:nvPr/>
        </p:nvSpPr>
        <p:spPr>
          <a:xfrm flipH="1">
            <a:off x="1479978" y="4091214"/>
            <a:ext cx="1844564" cy="769110"/>
          </a:xfrm>
          <a:prstGeom prst="rect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0221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4118" y="1759809"/>
            <a:ext cx="5458019" cy="3371552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3EEE3F1A-8AD6-4B80-8E10-4071FC503E30}"/>
              </a:ext>
            </a:extLst>
          </p:cNvPr>
          <p:cNvSpPr txBox="1"/>
          <p:nvPr/>
        </p:nvSpPr>
        <p:spPr>
          <a:xfrm>
            <a:off x="628650" y="-65924"/>
            <a:ext cx="9544325" cy="193899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60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Solicitud</a:t>
            </a:r>
            <a:r>
              <a:rPr kumimoji="0" lang="es-CO" sz="4800" b="1" i="0" u="none" strike="noStrike" kern="1200" cap="none" spc="0" normalizeH="0" baseline="0" noProof="0" dirty="0" smtClean="0">
                <a:ln/>
                <a:solidFill>
                  <a:srgbClr val="FFC000"/>
                </a:solidFill>
                <a:effectLst/>
                <a:uLnTx/>
                <a:uFillTx/>
                <a:latin typeface="Cambria" panose="02040503050406030204"/>
                <a:ea typeface="+mn-ea"/>
                <a:cs typeface="+mn-cs"/>
              </a:rPr>
              <a:t> </a:t>
            </a:r>
            <a:r>
              <a:rPr kumimoji="0" lang="es-CO" sz="60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del </a:t>
            </a:r>
            <a:r>
              <a:rPr kumimoji="0" lang="es-CO" sz="6000" b="1" i="0" u="none" strike="noStrike" kern="1200" cap="none" spc="0" normalizeH="0" baseline="0" noProof="0" dirty="0" smtClean="0">
                <a:ln/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Certificado notas y matriculó y cursó</a:t>
            </a:r>
            <a:endParaRPr kumimoji="0" lang="es-CO" sz="6000" b="1" i="0" u="none" strike="noStrike" kern="1200" cap="none" spc="0" normalizeH="0" baseline="0" noProof="0" dirty="0">
              <a:ln/>
              <a:solidFill>
                <a:srgbClr val="FFC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3107" y="2388198"/>
            <a:ext cx="3137916" cy="2645121"/>
          </a:xfrm>
          <a:prstGeom prst="rect">
            <a:avLst/>
          </a:prstGeom>
        </p:spPr>
      </p:pic>
      <p:sp>
        <p:nvSpPr>
          <p:cNvPr id="12" name="10 Rectángulo"/>
          <p:cNvSpPr/>
          <p:nvPr/>
        </p:nvSpPr>
        <p:spPr>
          <a:xfrm flipH="1">
            <a:off x="8344604" y="3834441"/>
            <a:ext cx="525494" cy="222081"/>
          </a:xfrm>
          <a:prstGeom prst="rect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/>
              <a:ea typeface="+mn-ea"/>
              <a:cs typeface="+mn-cs"/>
            </a:endParaRPr>
          </a:p>
        </p:txBody>
      </p:sp>
      <p:sp>
        <p:nvSpPr>
          <p:cNvPr id="14" name="Rectángulo 13"/>
          <p:cNvSpPr/>
          <p:nvPr/>
        </p:nvSpPr>
        <p:spPr>
          <a:xfrm>
            <a:off x="180881" y="2152923"/>
            <a:ext cx="317001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 smtClean="0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472C4">
                        <a:tint val="40000"/>
                        <a:satMod val="250000"/>
                      </a:srgbClr>
                    </a:gs>
                    <a:gs pos="9000">
                      <a:srgbClr val="4472C4">
                        <a:tint val="52000"/>
                        <a:satMod val="300000"/>
                      </a:srgbClr>
                    </a:gs>
                    <a:gs pos="50000">
                      <a:srgbClr val="4472C4">
                        <a:shade val="20000"/>
                        <a:satMod val="300000"/>
                      </a:srgbClr>
                    </a:gs>
                    <a:gs pos="79000">
                      <a:srgbClr val="4472C4">
                        <a:tint val="52000"/>
                        <a:satMod val="300000"/>
                      </a:srgbClr>
                    </a:gs>
                    <a:gs pos="100000">
                      <a:srgbClr val="4472C4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Una vez solicitado el certificado según su necesidad</a:t>
            </a:r>
            <a:endParaRPr kumimoji="0" lang="es-ES" sz="1800" b="1" i="0" u="none" strike="noStrike" kern="1200" cap="none" spc="0" normalizeH="0" baseline="0" noProof="0" dirty="0">
              <a:ln w="10541" cmpd="sng">
                <a:solidFill>
                  <a:srgbClr val="4472C4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472C4">
                      <a:tint val="40000"/>
                      <a:satMod val="250000"/>
                    </a:srgbClr>
                  </a:gs>
                  <a:gs pos="9000">
                    <a:srgbClr val="4472C4">
                      <a:tint val="52000"/>
                      <a:satMod val="300000"/>
                    </a:srgbClr>
                  </a:gs>
                  <a:gs pos="50000">
                    <a:srgbClr val="4472C4">
                      <a:shade val="20000"/>
                      <a:satMod val="300000"/>
                    </a:srgbClr>
                  </a:gs>
                  <a:gs pos="79000">
                    <a:srgbClr val="4472C4">
                      <a:tint val="52000"/>
                      <a:satMod val="300000"/>
                    </a:srgbClr>
                  </a:gs>
                  <a:gs pos="100000">
                    <a:srgbClr val="4472C4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 smtClean="0">
                <a:ln w="1905"/>
                <a:gradFill>
                  <a:gsLst>
                    <a:gs pos="0">
                      <a:srgbClr val="70AD47">
                        <a:shade val="20000"/>
                        <a:satMod val="200000"/>
                      </a:srgbClr>
                    </a:gs>
                    <a:gs pos="78000">
                      <a:srgbClr val="70AD47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0AD47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Dar clic en Guardar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1" i="0" u="none" strike="noStrike" kern="1200" cap="none" spc="0" normalizeH="0" baseline="0" noProof="0" dirty="0" smtClean="0">
              <a:ln w="1905"/>
              <a:gradFill>
                <a:gsLst>
                  <a:gs pos="0">
                    <a:srgbClr val="70AD47">
                      <a:shade val="20000"/>
                      <a:satMod val="200000"/>
                    </a:srgbClr>
                  </a:gs>
                  <a:gs pos="78000">
                    <a:srgbClr val="70AD47">
                      <a:tint val="90000"/>
                      <a:shade val="89000"/>
                      <a:satMod val="220000"/>
                    </a:srgbClr>
                  </a:gs>
                  <a:gs pos="100000">
                    <a:srgbClr val="70AD47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 smtClean="0">
                <a:ln w="1905"/>
                <a:gradFill>
                  <a:gsLst>
                    <a:gs pos="0">
                      <a:srgbClr val="70AD47">
                        <a:shade val="20000"/>
                        <a:satMod val="200000"/>
                      </a:srgbClr>
                    </a:gs>
                    <a:gs pos="78000">
                      <a:srgbClr val="70AD47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0AD47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NOTA: </a:t>
            </a:r>
            <a:r>
              <a:rPr kumimoji="0" lang="es-ES" sz="1800" b="1" i="0" u="none" strike="noStrike" kern="1200" cap="none" spc="0" normalizeH="0" baseline="0" noProof="0" dirty="0" smtClean="0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472C4">
                        <a:tint val="40000"/>
                        <a:satMod val="250000"/>
                      </a:srgbClr>
                    </a:gs>
                    <a:gs pos="9000">
                      <a:srgbClr val="4472C4">
                        <a:tint val="52000"/>
                        <a:satMod val="300000"/>
                      </a:srgbClr>
                    </a:gs>
                    <a:gs pos="50000">
                      <a:srgbClr val="4472C4">
                        <a:shade val="20000"/>
                        <a:satMod val="300000"/>
                      </a:srgbClr>
                    </a:gs>
                    <a:gs pos="79000">
                      <a:srgbClr val="4472C4">
                        <a:tint val="52000"/>
                        <a:satMod val="300000"/>
                      </a:srgbClr>
                    </a:gs>
                    <a:gs pos="100000">
                      <a:srgbClr val="4472C4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Recuerde </a:t>
            </a:r>
            <a:r>
              <a:rPr kumimoji="0" lang="es-ES" sz="1800" b="1" i="0" u="none" strike="noStrike" kern="1200" cap="none" spc="0" normalizeH="0" baseline="0" noProof="0" dirty="0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472C4">
                        <a:tint val="40000"/>
                        <a:satMod val="250000"/>
                      </a:srgbClr>
                    </a:gs>
                    <a:gs pos="9000">
                      <a:srgbClr val="4472C4">
                        <a:tint val="52000"/>
                        <a:satMod val="300000"/>
                      </a:srgbClr>
                    </a:gs>
                    <a:gs pos="50000">
                      <a:srgbClr val="4472C4">
                        <a:shade val="20000"/>
                        <a:satMod val="300000"/>
                      </a:srgbClr>
                    </a:gs>
                    <a:gs pos="79000">
                      <a:srgbClr val="4472C4">
                        <a:tint val="52000"/>
                        <a:satMod val="300000"/>
                      </a:srgbClr>
                    </a:gs>
                    <a:gs pos="100000">
                      <a:srgbClr val="4472C4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realizar la </a:t>
            </a:r>
            <a:r>
              <a:rPr kumimoji="0" lang="es-ES" sz="1800" b="1" i="0" u="none" strike="noStrike" kern="1200" cap="none" spc="0" normalizeH="0" baseline="0" noProof="0" dirty="0">
                <a:ln w="1905"/>
                <a:gradFill>
                  <a:gsLst>
                    <a:gs pos="0">
                      <a:srgbClr val="70AD47">
                        <a:shade val="20000"/>
                        <a:satMod val="200000"/>
                      </a:srgbClr>
                    </a:gs>
                    <a:gs pos="78000">
                      <a:srgbClr val="70AD47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0AD47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solicitud por cada periodo académico </a:t>
            </a:r>
            <a:r>
              <a:rPr kumimoji="0" lang="es-ES" sz="1800" b="1" i="0" u="none" strike="noStrike" kern="1200" cap="none" spc="0" normalizeH="0" baseline="0" noProof="0" dirty="0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472C4">
                        <a:tint val="40000"/>
                        <a:satMod val="250000"/>
                      </a:srgbClr>
                    </a:gs>
                    <a:gs pos="9000">
                      <a:srgbClr val="4472C4">
                        <a:tint val="52000"/>
                        <a:satMod val="300000"/>
                      </a:srgbClr>
                    </a:gs>
                    <a:gs pos="50000">
                      <a:srgbClr val="4472C4">
                        <a:shade val="20000"/>
                        <a:satMod val="300000"/>
                      </a:srgbClr>
                    </a:gs>
                    <a:gs pos="79000">
                      <a:srgbClr val="4472C4">
                        <a:tint val="52000"/>
                        <a:satMod val="300000"/>
                      </a:srgbClr>
                    </a:gs>
                    <a:gs pos="100000">
                      <a:srgbClr val="4472C4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que necesita certificar</a:t>
            </a:r>
          </a:p>
        </p:txBody>
      </p:sp>
    </p:spTree>
    <p:extLst>
      <p:ext uri="{BB962C8B-B14F-4D97-AF65-F5344CB8AC3E}">
        <p14:creationId xmlns:p14="http://schemas.microsoft.com/office/powerpoint/2010/main" val="1204713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5428BF62-65C7-8841-B897-EB6C21DF4411}"/>
              </a:ext>
            </a:extLst>
          </p:cNvPr>
          <p:cNvSpPr txBox="1"/>
          <p:nvPr/>
        </p:nvSpPr>
        <p:spPr>
          <a:xfrm>
            <a:off x="283464" y="615868"/>
            <a:ext cx="90211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4800" b="1" dirty="0" smtClean="0">
                <a:solidFill>
                  <a:schemeClr val="bg1"/>
                </a:solidFill>
                <a:latin typeface="+mj-lt"/>
                <a:ea typeface="Cambria" panose="02040503050406030204" pitchFamily="18" charset="0"/>
              </a:rPr>
              <a:t>FECHAS DE CORTE</a:t>
            </a:r>
            <a:endParaRPr lang="es-CO" sz="4800" b="1" dirty="0">
              <a:solidFill>
                <a:schemeClr val="bg1"/>
              </a:solidFill>
              <a:latin typeface="+mj-lt"/>
              <a:ea typeface="Cambria" panose="02040503050406030204" pitchFamily="18" charset="0"/>
            </a:endParaRPr>
          </a:p>
        </p:txBody>
      </p:sp>
      <p:graphicFrame>
        <p:nvGraphicFramePr>
          <p:cNvPr id="5" name="Google Shape;277;p17"/>
          <p:cNvGraphicFramePr/>
          <p:nvPr>
            <p:extLst>
              <p:ext uri="{D42A27DB-BD31-4B8C-83A1-F6EECF244321}">
                <p14:modId xmlns:p14="http://schemas.microsoft.com/office/powerpoint/2010/main" val="1864299610"/>
              </p:ext>
            </p:extLst>
          </p:nvPr>
        </p:nvGraphicFramePr>
        <p:xfrm>
          <a:off x="817293" y="2210777"/>
          <a:ext cx="8128000" cy="2494340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6050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77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800" u="none" strike="noStrike" cap="none" dirty="0"/>
                        <a:t>ACTIVIDAD</a:t>
                      </a:r>
                      <a:endParaRPr sz="1800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800" dirty="0"/>
                        <a:t>FECHA</a:t>
                      </a:r>
                      <a:endParaRPr sz="1800" dirty="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800"/>
                        <a:t>INICIO DE CLASES</a:t>
                      </a:r>
                      <a:endParaRPr sz="1800">
                        <a:solidFill>
                          <a:srgbClr val="1E4E79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800"/>
                        <a:t>01 DE FEBRERO</a:t>
                      </a:r>
                      <a:endParaRPr sz="1800">
                        <a:solidFill>
                          <a:srgbClr val="1E4E79"/>
                        </a:solidFill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800" dirty="0"/>
                        <a:t>REGISTRO DE NOTAS PRIMER CORTE (35%)</a:t>
                      </a:r>
                      <a:endParaRPr sz="1800" dirty="0">
                        <a:solidFill>
                          <a:srgbClr val="1E4E79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800"/>
                        <a:t>27 DE MARZO</a:t>
                      </a:r>
                      <a:endParaRPr sz="1800">
                        <a:solidFill>
                          <a:srgbClr val="1E4E79"/>
                        </a:solidFill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E4E79"/>
                        </a:buClr>
                        <a:buSzPts val="1800"/>
                        <a:buFont typeface="Calibri"/>
                        <a:buNone/>
                      </a:pPr>
                      <a:r>
                        <a:rPr lang="es-CO" sz="1800"/>
                        <a:t>REGISTRO DE NOTAS SEGUNDO CORTE (35%)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800"/>
                        <a:t>22 DE MAYO</a:t>
                      </a:r>
                      <a:endParaRPr sz="1800">
                        <a:solidFill>
                          <a:srgbClr val="1E4E79"/>
                        </a:solidFill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800"/>
                        <a:t>TERMINACIÓN DE CLASES</a:t>
                      </a:r>
                      <a:endParaRPr sz="1800">
                        <a:solidFill>
                          <a:srgbClr val="1E4E79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800"/>
                        <a:t>22 DE MAYO</a:t>
                      </a:r>
                      <a:endParaRPr sz="1800">
                        <a:solidFill>
                          <a:srgbClr val="1E4E79"/>
                        </a:solidFill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E4E79"/>
                        </a:buClr>
                        <a:buSzPts val="1800"/>
                        <a:buFont typeface="Calibri"/>
                        <a:buNone/>
                      </a:pPr>
                      <a:r>
                        <a:rPr lang="es-CO" sz="1800"/>
                        <a:t>REGISTRO DE NOTAS TERCER CORTE O EXAMEN FINAL (30%)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800" dirty="0"/>
                        <a:t>05 DE JUNIO</a:t>
                      </a:r>
                      <a:endParaRPr sz="1800" dirty="0">
                        <a:solidFill>
                          <a:srgbClr val="1E4E79"/>
                        </a:solidFill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147685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9956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41441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BA3C4D3-DEE2-4D47-B98E-B0BCCE38B9B8}"/>
              </a:ext>
            </a:extLst>
          </p:cNvPr>
          <p:cNvSpPr txBox="1"/>
          <p:nvPr/>
        </p:nvSpPr>
        <p:spPr>
          <a:xfrm>
            <a:off x="1013996" y="398608"/>
            <a:ext cx="98517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9600" i="1" dirty="0" smtClean="0">
                <a:latin typeface="Cambria" panose="02040503050406030204" pitchFamily="18" charset="0"/>
                <a:ea typeface="Palatino" pitchFamily="2" charset="77"/>
              </a:rPr>
              <a:t>PAZ Y SALVOS</a:t>
            </a:r>
            <a:endParaRPr lang="es-CO" sz="9600" i="1" dirty="0">
              <a:latin typeface="Cambria" panose="02040503050406030204" pitchFamily="18" charset="0"/>
              <a:ea typeface="Palatino" pitchFamily="2" charset="77"/>
            </a:endParaRPr>
          </a:p>
        </p:txBody>
      </p:sp>
      <p:grpSp>
        <p:nvGrpSpPr>
          <p:cNvPr id="28" name="Google Shape;152;p5"/>
          <p:cNvGrpSpPr/>
          <p:nvPr/>
        </p:nvGrpSpPr>
        <p:grpSpPr>
          <a:xfrm>
            <a:off x="8666203" y="466477"/>
            <a:ext cx="2323751" cy="1846977"/>
            <a:chOff x="880843" y="2441195"/>
            <a:chExt cx="2323751" cy="1846977"/>
          </a:xfrm>
        </p:grpSpPr>
        <p:pic>
          <p:nvPicPr>
            <p:cNvPr id="29" name="Google Shape;153;p5"/>
            <p:cNvPicPr preferRelativeResize="0"/>
            <p:nvPr/>
          </p:nvPicPr>
          <p:blipFill rotWithShape="1">
            <a:blip r:embed="rId3">
              <a:alphaModFix/>
            </a:blip>
            <a:srcRect l="13207" t="8656" r="13584" b="11591"/>
            <a:stretch/>
          </p:blipFill>
          <p:spPr>
            <a:xfrm>
              <a:off x="880843" y="2441195"/>
              <a:ext cx="1627465" cy="13338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" name="Google Shape;154;p5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024542" y="3108120"/>
              <a:ext cx="1180052" cy="118005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1" name="Google Shape;155;p5"/>
          <p:cNvGrpSpPr/>
          <p:nvPr/>
        </p:nvGrpSpPr>
        <p:grpSpPr>
          <a:xfrm>
            <a:off x="3183791" y="2086559"/>
            <a:ext cx="4676326" cy="2878451"/>
            <a:chOff x="27099" y="0"/>
            <a:chExt cx="4676326" cy="2878451"/>
          </a:xfrm>
        </p:grpSpPr>
        <p:sp>
          <p:nvSpPr>
            <p:cNvPr id="32" name="Google Shape;156;p5"/>
            <p:cNvSpPr/>
            <p:nvPr/>
          </p:nvSpPr>
          <p:spPr>
            <a:xfrm>
              <a:off x="27099" y="359"/>
              <a:ext cx="2213917" cy="1328350"/>
            </a:xfrm>
            <a:prstGeom prst="rect">
              <a:avLst/>
            </a:prstGeom>
            <a:solidFill>
              <a:srgbClr val="599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57;p5"/>
            <p:cNvSpPr txBox="1"/>
            <p:nvPr/>
          </p:nvSpPr>
          <p:spPr>
            <a:xfrm>
              <a:off x="27099" y="359"/>
              <a:ext cx="2213917" cy="1328350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67000"/>
                  </a:schemeClr>
                </a:gs>
                <a:gs pos="48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1" wrap="square" lIns="99050" tIns="99050" rIns="99050" bIns="990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O" sz="260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Grados </a:t>
              </a:r>
              <a:endParaRPr sz="26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158;p5"/>
            <p:cNvSpPr/>
            <p:nvPr/>
          </p:nvSpPr>
          <p:spPr>
            <a:xfrm>
              <a:off x="2489508" y="0"/>
              <a:ext cx="2213917" cy="1328350"/>
            </a:xfrm>
            <a:prstGeom prst="rect">
              <a:avLst/>
            </a:prstGeom>
            <a:solidFill>
              <a:srgbClr val="4CC3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59;p5"/>
            <p:cNvSpPr txBox="1"/>
            <p:nvPr/>
          </p:nvSpPr>
          <p:spPr>
            <a:xfrm>
              <a:off x="2489508" y="0"/>
              <a:ext cx="2213917" cy="1328350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lumMod val="67000"/>
                  </a:schemeClr>
                </a:gs>
                <a:gs pos="48000">
                  <a:schemeClr val="accent2">
                    <a:lumMod val="97000"/>
                    <a:lumOff val="3000"/>
                  </a:schemeClr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1" wrap="square" lIns="99050" tIns="99050" rIns="99050" bIns="990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O" sz="26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Transferencias</a:t>
              </a:r>
              <a:endParaRPr sz="2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160;p5"/>
            <p:cNvSpPr/>
            <p:nvPr/>
          </p:nvSpPr>
          <p:spPr>
            <a:xfrm>
              <a:off x="1244754" y="1550101"/>
              <a:ext cx="2213917" cy="1328350"/>
            </a:xfrm>
            <a:prstGeom prst="rect">
              <a:avLst/>
            </a:prstGeom>
            <a:solidFill>
              <a:srgbClr val="6FA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61;p5"/>
            <p:cNvSpPr txBox="1"/>
            <p:nvPr/>
          </p:nvSpPr>
          <p:spPr>
            <a:xfrm>
              <a:off x="1244754" y="1550101"/>
              <a:ext cx="2213917" cy="1328350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67000"/>
                  </a:schemeClr>
                </a:gs>
                <a:gs pos="48000">
                  <a:schemeClr val="accent4">
                    <a:lumMod val="97000"/>
                    <a:lumOff val="3000"/>
                  </a:schemeClr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1" wrap="square" lIns="99050" tIns="99050" rIns="99050" bIns="990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O" sz="26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Reintegros</a:t>
              </a:r>
              <a:endParaRPr sz="2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805673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70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6855" y="398608"/>
            <a:ext cx="2407749" cy="274824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Google Shape;171;p6"/>
          <p:cNvGrpSpPr/>
          <p:nvPr/>
        </p:nvGrpSpPr>
        <p:grpSpPr>
          <a:xfrm>
            <a:off x="2400378" y="3146854"/>
            <a:ext cx="6093853" cy="3366508"/>
            <a:chOff x="1073" y="348746"/>
            <a:chExt cx="6093853" cy="3366508"/>
          </a:xfrm>
        </p:grpSpPr>
        <p:sp>
          <p:nvSpPr>
            <p:cNvPr id="6" name="Google Shape;172;p6"/>
            <p:cNvSpPr/>
            <p:nvPr/>
          </p:nvSpPr>
          <p:spPr>
            <a:xfrm rot="5400000">
              <a:off x="578051" y="562659"/>
              <a:ext cx="1737944" cy="2891900"/>
            </a:xfrm>
            <a:prstGeom prst="corner">
              <a:avLst>
                <a:gd name="adj1" fmla="val 16120"/>
                <a:gd name="adj2" fmla="val 16110"/>
              </a:avLst>
            </a:prstGeom>
            <a:solidFill>
              <a:srgbClr val="599BD5"/>
            </a:solidFill>
            <a:ln w="12700" cap="flat" cmpd="sng">
              <a:solidFill>
                <a:srgbClr val="599BD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73;p6"/>
            <p:cNvSpPr/>
            <p:nvPr/>
          </p:nvSpPr>
          <p:spPr>
            <a:xfrm>
              <a:off x="287945" y="1426714"/>
              <a:ext cx="2610823" cy="22885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74;p6"/>
            <p:cNvSpPr txBox="1"/>
            <p:nvPr/>
          </p:nvSpPr>
          <p:spPr>
            <a:xfrm>
              <a:off x="287945" y="1426714"/>
              <a:ext cx="2610823" cy="22885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8575" tIns="148575" rIns="148575" bIns="148575" anchor="t" anchorCtr="0"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0"/>
                </a:spcBef>
              </a:pPr>
              <a:r>
                <a:rPr lang="es-CO" sz="2400" dirty="0">
                  <a:solidFill>
                    <a:schemeClr val="dk1"/>
                  </a:solidFill>
                  <a:latin typeface="Calibri"/>
                  <a:ea typeface="Calibri"/>
                  <a:cs typeface="Calibri"/>
                </a:rPr>
                <a:t>Correo electrónico</a:t>
              </a:r>
            </a:p>
            <a:p>
              <a:pPr algn="ctr">
                <a:lnSpc>
                  <a:spcPct val="90000"/>
                </a:lnSpc>
                <a:spcBef>
                  <a:spcPts val="0"/>
                </a:spcBef>
              </a:pPr>
              <a:r>
                <a:rPr lang="es-CO" sz="2400" dirty="0">
                  <a:solidFill>
                    <a:schemeClr val="dk1"/>
                  </a:solidFill>
                  <a:latin typeface="Calibri"/>
                  <a:ea typeface="Calibri"/>
                  <a:cs typeface="Calibri"/>
                </a:rPr>
                <a:t>Asunto: Cambio de Documento</a:t>
              </a:r>
            </a:p>
            <a:p>
              <a:pPr algn="ctr">
                <a:lnSpc>
                  <a:spcPct val="90000"/>
                </a:lnSpc>
                <a:spcBef>
                  <a:spcPts val="0"/>
                </a:spcBef>
              </a:pPr>
              <a:r>
                <a:rPr lang="es-CO" sz="2400" dirty="0" smtClean="0">
                  <a:solidFill>
                    <a:schemeClr val="dk1"/>
                  </a:solidFill>
                  <a:latin typeface="Calibri"/>
                  <a:ea typeface="Calibri"/>
                  <a:cs typeface="Calibri"/>
                  <a:hlinkClick r:id="rId4"/>
                </a:rPr>
                <a:t>aux.registro@ustatunja.edu.co</a:t>
              </a:r>
              <a:r>
                <a:rPr lang="es-CO" sz="2400" dirty="0" smtClean="0">
                  <a:solidFill>
                    <a:schemeClr val="dk1"/>
                  </a:solidFill>
                  <a:latin typeface="Calibri"/>
                  <a:ea typeface="Calibri"/>
                  <a:cs typeface="Calibri"/>
                </a:rPr>
                <a:t> </a:t>
              </a:r>
            </a:p>
          </p:txBody>
        </p:sp>
        <p:sp>
          <p:nvSpPr>
            <p:cNvPr id="9" name="Google Shape;175;p6"/>
            <p:cNvSpPr/>
            <p:nvPr/>
          </p:nvSpPr>
          <p:spPr>
            <a:xfrm>
              <a:off x="2406160" y="349754"/>
              <a:ext cx="492608" cy="492608"/>
            </a:xfrm>
            <a:prstGeom prst="triangle">
              <a:avLst>
                <a:gd name="adj" fmla="val 100000"/>
              </a:avLst>
            </a:prstGeom>
            <a:solidFill>
              <a:srgbClr val="4CC38C"/>
            </a:solidFill>
            <a:ln w="12700" cap="flat" cmpd="sng">
              <a:solidFill>
                <a:srgbClr val="4CC38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76;p6"/>
            <p:cNvSpPr/>
            <p:nvPr/>
          </p:nvSpPr>
          <p:spPr>
            <a:xfrm rot="5400000">
              <a:off x="3774209" y="-228232"/>
              <a:ext cx="1737944" cy="2891900"/>
            </a:xfrm>
            <a:prstGeom prst="corner">
              <a:avLst>
                <a:gd name="adj1" fmla="val 16120"/>
                <a:gd name="adj2" fmla="val 16110"/>
              </a:avLst>
            </a:prstGeom>
            <a:solidFill>
              <a:srgbClr val="6FAB46"/>
            </a:solidFill>
            <a:ln w="12700" cap="flat" cmpd="sng">
              <a:solidFill>
                <a:srgbClr val="6FAB4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77;p6"/>
            <p:cNvSpPr/>
            <p:nvPr/>
          </p:nvSpPr>
          <p:spPr>
            <a:xfrm>
              <a:off x="3484103" y="635822"/>
              <a:ext cx="2610823" cy="22885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78;p6"/>
            <p:cNvSpPr txBox="1"/>
            <p:nvPr/>
          </p:nvSpPr>
          <p:spPr>
            <a:xfrm>
              <a:off x="3484103" y="635822"/>
              <a:ext cx="2610823" cy="22885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8575" tIns="148575" rIns="148575" bIns="148575" anchor="t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O" sz="39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Cédula</a:t>
              </a:r>
              <a:endParaRPr dirty="0"/>
            </a:p>
            <a:p>
              <a:pPr marL="0" marR="0" lvl="0" indent="0" algn="ctr" rtl="0">
                <a:lnSpc>
                  <a:spcPct val="90000"/>
                </a:lnSpc>
                <a:spcBef>
                  <a:spcPts val="1365"/>
                </a:spcBef>
                <a:spcAft>
                  <a:spcPts val="0"/>
                </a:spcAft>
                <a:buNone/>
              </a:pPr>
              <a:r>
                <a:rPr lang="es-CO" sz="39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o Contraseña</a:t>
              </a:r>
              <a:endParaRPr sz="3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" name="CuadroTexto 12">
            <a:extLst>
              <a:ext uri="{FF2B5EF4-FFF2-40B4-BE49-F238E27FC236}">
                <a16:creationId xmlns:a16="http://schemas.microsoft.com/office/drawing/2014/main" id="{ABA3C4D3-DEE2-4D47-B98E-B0BCCE38B9B8}"/>
              </a:ext>
            </a:extLst>
          </p:cNvPr>
          <p:cNvSpPr txBox="1"/>
          <p:nvPr/>
        </p:nvSpPr>
        <p:spPr>
          <a:xfrm>
            <a:off x="0" y="204816"/>
            <a:ext cx="1065976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9600" i="1" dirty="0" smtClean="0">
                <a:latin typeface="Cambria" panose="02040503050406030204" pitchFamily="18" charset="0"/>
                <a:ea typeface="Palatino" pitchFamily="2" charset="77"/>
              </a:rPr>
              <a:t>CAMBIO DE DOCUMENTO</a:t>
            </a:r>
            <a:endParaRPr lang="es-CO" sz="9600" i="1" dirty="0">
              <a:latin typeface="Cambria" panose="02040503050406030204" pitchFamily="18" charset="0"/>
              <a:ea typeface="Palatino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915625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5428BF62-65C7-8841-B897-EB6C21DF4411}"/>
              </a:ext>
            </a:extLst>
          </p:cNvPr>
          <p:cNvSpPr txBox="1"/>
          <p:nvPr/>
        </p:nvSpPr>
        <p:spPr>
          <a:xfrm>
            <a:off x="283464" y="2216068"/>
            <a:ext cx="90211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800" b="1" dirty="0" smtClean="0">
                <a:solidFill>
                  <a:schemeClr val="bg1"/>
                </a:solidFill>
                <a:latin typeface="+mj-lt"/>
                <a:ea typeface="Cambria" panose="02040503050406030204" pitchFamily="18" charset="0"/>
              </a:rPr>
              <a:t>SISTEMA ACADÉMICO</a:t>
            </a:r>
            <a:endParaRPr lang="es-CO" sz="4800" b="1" dirty="0">
              <a:solidFill>
                <a:schemeClr val="bg1"/>
              </a:solidFill>
              <a:latin typeface="+mj-lt"/>
              <a:ea typeface="Cambria" panose="02040503050406030204" pitchFamily="18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428BF62-65C7-8841-B897-EB6C21DF4411}"/>
              </a:ext>
            </a:extLst>
          </p:cNvPr>
          <p:cNvSpPr txBox="1"/>
          <p:nvPr/>
        </p:nvSpPr>
        <p:spPr>
          <a:xfrm>
            <a:off x="283464" y="3199465"/>
            <a:ext cx="90211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9600" b="1" dirty="0" err="1" smtClean="0">
                <a:solidFill>
                  <a:schemeClr val="bg1"/>
                </a:solidFill>
                <a:latin typeface="+mj-lt"/>
                <a:ea typeface="Cambria" panose="02040503050406030204" pitchFamily="18" charset="0"/>
              </a:rPr>
              <a:t>SAC</a:t>
            </a:r>
            <a:endParaRPr lang="es-CO" sz="9600" b="1" dirty="0">
              <a:solidFill>
                <a:schemeClr val="bg1"/>
              </a:solidFill>
              <a:latin typeface="+mj-lt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63047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ABA3C4D3-DEE2-4D47-B98E-B0BCCE38B9B8}"/>
              </a:ext>
            </a:extLst>
          </p:cNvPr>
          <p:cNvSpPr txBox="1"/>
          <p:nvPr/>
        </p:nvSpPr>
        <p:spPr>
          <a:xfrm>
            <a:off x="132562" y="953"/>
            <a:ext cx="118452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9600" i="1" dirty="0" smtClean="0">
                <a:latin typeface="Cambria" panose="02040503050406030204" pitchFamily="18" charset="0"/>
                <a:ea typeface="Palatino" pitchFamily="2" charset="77"/>
              </a:rPr>
              <a:t> Ingreso</a:t>
            </a:r>
            <a:endParaRPr lang="es-CO" sz="9600" i="1" dirty="0">
              <a:latin typeface="Cambria" panose="02040503050406030204" pitchFamily="18" charset="0"/>
              <a:ea typeface="Palatino" pitchFamily="2" charset="77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798" y="1441839"/>
            <a:ext cx="7363419" cy="3735401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ABA3C4D3-DEE2-4D47-B98E-B0BCCE38B9B8}"/>
              </a:ext>
            </a:extLst>
          </p:cNvPr>
          <p:cNvSpPr txBox="1"/>
          <p:nvPr/>
        </p:nvSpPr>
        <p:spPr>
          <a:xfrm>
            <a:off x="956798" y="372003"/>
            <a:ext cx="6597767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i="1" dirty="0" smtClean="0">
                <a:latin typeface="Cambria" panose="02040503050406030204" pitchFamily="18" charset="0"/>
                <a:ea typeface="Palatino" pitchFamily="2" charset="77"/>
              </a:rPr>
              <a:t>Ingresar a la pagina de la Universidad</a:t>
            </a:r>
          </a:p>
          <a:p>
            <a:r>
              <a:rPr lang="es-ES" sz="4000" i="1" dirty="0" smtClean="0">
                <a:latin typeface="Cambria" panose="02040503050406030204" pitchFamily="18" charset="0"/>
                <a:ea typeface="Palatino" pitchFamily="2" charset="77"/>
              </a:rPr>
              <a:t>www.ustatunja.edu.co</a:t>
            </a:r>
            <a:endParaRPr lang="es-CO" sz="4000" i="1" dirty="0">
              <a:latin typeface="Cambria" panose="02040503050406030204" pitchFamily="18" charset="0"/>
              <a:ea typeface="Palatino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8853524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ABA3C4D3-DEE2-4D47-B98E-B0BCCE38B9B8}"/>
              </a:ext>
            </a:extLst>
          </p:cNvPr>
          <p:cNvSpPr txBox="1"/>
          <p:nvPr/>
        </p:nvSpPr>
        <p:spPr>
          <a:xfrm>
            <a:off x="9223181" y="1656800"/>
            <a:ext cx="6597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i="1" dirty="0" smtClean="0">
                <a:latin typeface="Cambria" panose="02040503050406030204" pitchFamily="18" charset="0"/>
                <a:ea typeface="Palatino" pitchFamily="2" charset="77"/>
              </a:rPr>
              <a:t>Clic en soy estudiante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BA3C4D3-DEE2-4D47-B98E-B0BCCE38B9B8}"/>
              </a:ext>
            </a:extLst>
          </p:cNvPr>
          <p:cNvSpPr txBox="1"/>
          <p:nvPr/>
        </p:nvSpPr>
        <p:spPr>
          <a:xfrm>
            <a:off x="164862" y="87140"/>
            <a:ext cx="118452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9600" i="1" dirty="0" smtClean="0">
                <a:latin typeface="Cambria" panose="02040503050406030204" pitchFamily="18" charset="0"/>
                <a:ea typeface="Palatino" pitchFamily="2" charset="77"/>
              </a:rPr>
              <a:t>Ingreso</a:t>
            </a:r>
            <a:endParaRPr lang="es-CO" sz="9600" i="1" dirty="0">
              <a:latin typeface="Cambria" panose="02040503050406030204" pitchFamily="18" charset="0"/>
              <a:ea typeface="Palatino" pitchFamily="2" charset="77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798" y="1441839"/>
            <a:ext cx="7363419" cy="3735401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44112" y="2003204"/>
            <a:ext cx="1943100" cy="277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2258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ABA3C4D3-DEE2-4D47-B98E-B0BCCE38B9B8}"/>
              </a:ext>
            </a:extLst>
          </p:cNvPr>
          <p:cNvSpPr txBox="1"/>
          <p:nvPr/>
        </p:nvSpPr>
        <p:spPr>
          <a:xfrm>
            <a:off x="8057111" y="2488450"/>
            <a:ext cx="6597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i="1" dirty="0" smtClean="0">
                <a:latin typeface="Cambria" panose="02040503050406030204" pitchFamily="18" charset="0"/>
                <a:ea typeface="Palatino" pitchFamily="2" charset="77"/>
              </a:rPr>
              <a:t>Clic en Sistema Académico (</a:t>
            </a:r>
            <a:r>
              <a:rPr lang="es-ES" i="1" dirty="0" err="1" smtClean="0">
                <a:latin typeface="Cambria" panose="02040503050406030204" pitchFamily="18" charset="0"/>
                <a:ea typeface="Palatino" pitchFamily="2" charset="77"/>
              </a:rPr>
              <a:t>SAC</a:t>
            </a:r>
            <a:r>
              <a:rPr lang="es-ES" i="1" dirty="0" smtClean="0">
                <a:latin typeface="Cambria" panose="02040503050406030204" pitchFamily="18" charset="0"/>
                <a:ea typeface="Palatino" pitchFamily="2" charset="77"/>
              </a:rPr>
              <a:t>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BA3C4D3-DEE2-4D47-B98E-B0BCCE38B9B8}"/>
              </a:ext>
            </a:extLst>
          </p:cNvPr>
          <p:cNvSpPr txBox="1"/>
          <p:nvPr/>
        </p:nvSpPr>
        <p:spPr>
          <a:xfrm>
            <a:off x="164862" y="87140"/>
            <a:ext cx="118452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9600" i="1" dirty="0" smtClean="0">
                <a:latin typeface="Cambria" panose="02040503050406030204" pitchFamily="18" charset="0"/>
                <a:ea typeface="Palatino" pitchFamily="2" charset="77"/>
              </a:rPr>
              <a:t> Ingreso</a:t>
            </a:r>
            <a:endParaRPr lang="es-CO" sz="9600" i="1" dirty="0">
              <a:latin typeface="Cambria" panose="02040503050406030204" pitchFamily="18" charset="0"/>
              <a:ea typeface="Palatino" pitchFamily="2" charset="77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476" y="1687327"/>
            <a:ext cx="6875448" cy="3541897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2442" y="3119918"/>
            <a:ext cx="2152650" cy="40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5143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-Cambria">
      <a:majorFont>
        <a:latin typeface="Calibri" panose="020F0502020204030204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534</TotalTime>
  <Words>794</Words>
  <Application>Microsoft Office PowerPoint</Application>
  <PresentationFormat>Panorámica</PresentationFormat>
  <Paragraphs>191</Paragraphs>
  <Slides>37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37</vt:i4>
      </vt:variant>
    </vt:vector>
  </HeadingPairs>
  <TitlesOfParts>
    <vt:vector size="44" baseType="lpstr">
      <vt:lpstr>Arial</vt:lpstr>
      <vt:lpstr>Calibri</vt:lpstr>
      <vt:lpstr>Cambria</vt:lpstr>
      <vt:lpstr>Comic Sans MS</vt:lpstr>
      <vt:lpstr>Palatino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Diego Uricoechea</cp:lastModifiedBy>
  <cp:revision>15</cp:revision>
  <dcterms:created xsi:type="dcterms:W3CDTF">2022-01-18T19:54:19Z</dcterms:created>
  <dcterms:modified xsi:type="dcterms:W3CDTF">2022-01-27T17:34:12Z</dcterms:modified>
</cp:coreProperties>
</file>